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455" r:id="rId2"/>
    <p:sldId id="341" r:id="rId3"/>
    <p:sldId id="269" r:id="rId4"/>
    <p:sldId id="454" r:id="rId5"/>
    <p:sldId id="366" r:id="rId6"/>
    <p:sldId id="270" r:id="rId7"/>
    <p:sldId id="468" r:id="rId8"/>
    <p:sldId id="463" r:id="rId9"/>
    <p:sldId id="462" r:id="rId10"/>
    <p:sldId id="262" r:id="rId11"/>
    <p:sldId id="461" r:id="rId12"/>
    <p:sldId id="407" r:id="rId13"/>
    <p:sldId id="459" r:id="rId14"/>
    <p:sldId id="398" r:id="rId15"/>
    <p:sldId id="297" r:id="rId16"/>
    <p:sldId id="298" r:id="rId17"/>
    <p:sldId id="296" r:id="rId18"/>
    <p:sldId id="466"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B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71"/>
    <p:restoredTop sz="80070"/>
  </p:normalViewPr>
  <p:slideViewPr>
    <p:cSldViewPr snapToGrid="0">
      <p:cViewPr varScale="1">
        <p:scale>
          <a:sx n="88" d="100"/>
          <a:sy n="88" d="100"/>
        </p:scale>
        <p:origin x="1884" y="9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giselinerondeaux\Desktop\colloques%20AGR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fr-BE" sz="1600" b="1" i="0" u="none" strike="noStrike" baseline="0" dirty="0"/>
              <a:t>Uses of </a:t>
            </a:r>
            <a:r>
              <a:rPr lang="fr-BE" sz="1600" b="1" i="0" u="none" strike="noStrike" baseline="0" dirty="0" err="1"/>
              <a:t>artificial</a:t>
            </a:r>
            <a:r>
              <a:rPr lang="fr-BE" sz="1600" b="1" i="0" u="none" strike="noStrike" baseline="0" dirty="0"/>
              <a:t> intelligence (AI) or data </a:t>
            </a:r>
            <a:r>
              <a:rPr lang="fr-BE" sz="1600" b="1" i="0" u="none" strike="noStrike" baseline="0" dirty="0" err="1"/>
              <a:t>analytics</a:t>
            </a:r>
            <a:r>
              <a:rPr lang="fr-BE" sz="1600" b="1" i="0" u="none" strike="noStrike" baseline="0" dirty="0"/>
              <a:t>               to </a:t>
            </a:r>
            <a:r>
              <a:rPr lang="fr-BE" sz="1600" b="1" i="0" u="none" strike="noStrike" baseline="0" dirty="0" err="1"/>
              <a:t>improve</a:t>
            </a:r>
            <a:r>
              <a:rPr lang="fr-BE" sz="1600" b="1" i="0" u="none" strike="noStrike" baseline="0" dirty="0"/>
              <a:t> </a:t>
            </a:r>
            <a:r>
              <a:rPr lang="fr-BE" sz="1600" b="1" i="0" u="none" strike="noStrike" baseline="0" dirty="0" err="1"/>
              <a:t>workforce</a:t>
            </a:r>
            <a:r>
              <a:rPr lang="fr-BE" sz="1600" b="1" i="0" u="none" strike="noStrike" baseline="0" dirty="0"/>
              <a:t> management </a:t>
            </a:r>
            <a:r>
              <a:rPr lang="fr-BE" sz="1600" b="1" i="0" u="none" strike="noStrike" baseline="0" dirty="0" err="1"/>
              <a:t>decisions</a:t>
            </a:r>
            <a:r>
              <a:rPr lang="fr-BE" sz="1600" b="1" i="0" u="none" strike="noStrike" baseline="0" dirty="0"/>
              <a:t>? </a:t>
            </a:r>
            <a:endParaRPr lang="fr-FR" sz="1600" b="1"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Feuil2!$A$2:$A$7</c:f>
              <c:strCache>
                <c:ptCount val="6"/>
                <c:pt idx="0">
                  <c:v>Corporate compliance and investigations</c:v>
                </c:pt>
                <c:pt idx="1">
                  <c:v>Analyzing the success of inclusion, equity and diversity programmes</c:v>
                </c:pt>
                <c:pt idx="2">
                  <c:v>Analyzing company policies and practices (e.g. wage disparities)</c:v>
                </c:pt>
                <c:pt idx="3">
                  <c:v>HR strategy and employee management (evaluation, promotion)</c:v>
                </c:pt>
                <c:pt idx="4">
                  <c:v>Workforce automation</c:v>
                </c:pt>
                <c:pt idx="5">
                  <c:v>Recruiting and hiring</c:v>
                </c:pt>
              </c:strCache>
            </c:strRef>
          </c:cat>
          <c:val>
            <c:numRef>
              <c:f>Feuil2!$B$2:$B$7</c:f>
              <c:numCache>
                <c:formatCode>0%</c:formatCode>
                <c:ptCount val="6"/>
                <c:pt idx="0">
                  <c:v>0.12</c:v>
                </c:pt>
                <c:pt idx="1">
                  <c:v>0.17</c:v>
                </c:pt>
                <c:pt idx="2">
                  <c:v>0.25</c:v>
                </c:pt>
                <c:pt idx="3">
                  <c:v>0.28999999999999998</c:v>
                </c:pt>
                <c:pt idx="4">
                  <c:v>0.33</c:v>
                </c:pt>
                <c:pt idx="5">
                  <c:v>0.69</c:v>
                </c:pt>
              </c:numCache>
            </c:numRef>
          </c:val>
          <c:extLst>
            <c:ext xmlns:c16="http://schemas.microsoft.com/office/drawing/2014/chart" uri="{C3380CC4-5D6E-409C-BE32-E72D297353CC}">
              <c16:uniqueId val="{00000000-9DA8-BD44-BB4E-A9969F9FD3DF}"/>
            </c:ext>
          </c:extLst>
        </c:ser>
        <c:dLbls>
          <c:showLegendKey val="0"/>
          <c:showVal val="0"/>
          <c:showCatName val="0"/>
          <c:showSerName val="0"/>
          <c:showPercent val="0"/>
          <c:showBubbleSize val="0"/>
        </c:dLbls>
        <c:gapWidth val="182"/>
        <c:axId val="535807744"/>
        <c:axId val="1059402480"/>
      </c:barChart>
      <c:catAx>
        <c:axId val="535807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1059402480"/>
        <c:crosses val="autoZero"/>
        <c:auto val="1"/>
        <c:lblAlgn val="ctr"/>
        <c:lblOffset val="100"/>
        <c:noMultiLvlLbl val="0"/>
      </c:catAx>
      <c:valAx>
        <c:axId val="105940248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35807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g"/><Relationship Id="rId4" Type="http://schemas.openxmlformats.org/officeDocument/2006/relationships/image" Target="../media/image9.jpeg"/></Relationships>
</file>

<file path=ppt/diagrams/_rels/data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diagrams/_rels/data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42.svg"/></Relationships>
</file>

<file path=ppt/diagrams/_rels/data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g"/><Relationship Id="rId4" Type="http://schemas.openxmlformats.org/officeDocument/2006/relationships/image" Target="../media/image9.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42.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D2541E-7BA7-E544-BEB0-A96B2EC1229D}"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fr-FR"/>
        </a:p>
      </dgm:t>
    </dgm:pt>
    <dgm:pt modelId="{FB43D70B-621C-254C-8071-AD1B01FF6836}">
      <dgm:prSet phldrT="[Texte]" custT="1"/>
      <dgm:spPr/>
      <dgm:t>
        <a:bodyPr/>
        <a:lstStyle/>
        <a:p>
          <a:r>
            <a:rPr lang="fr-FR" sz="1600" b="1" dirty="0"/>
            <a:t>Une histoire</a:t>
          </a:r>
        </a:p>
      </dgm:t>
    </dgm:pt>
    <dgm:pt modelId="{5915EAFE-A07D-6F4C-8839-6D9C3AC61CEB}" type="sibTrans" cxnId="{DC301CEC-152C-2145-85D2-C7C3F559A581}">
      <dgm:prSet/>
      <dgm:spPr/>
      <dgm:t>
        <a:bodyPr/>
        <a:lstStyle/>
        <a:p>
          <a:endParaRPr lang="fr-FR" sz="2000"/>
        </a:p>
      </dgm:t>
    </dgm:pt>
    <dgm:pt modelId="{7AE01F0F-39F8-434E-8647-CFC291B1280E}" type="parTrans" cxnId="{DC301CEC-152C-2145-85D2-C7C3F559A581}">
      <dgm:prSet/>
      <dgm:spPr/>
      <dgm:t>
        <a:bodyPr/>
        <a:lstStyle/>
        <a:p>
          <a:endParaRPr lang="fr-FR" sz="2000"/>
        </a:p>
      </dgm:t>
    </dgm:pt>
    <dgm:pt modelId="{8E15F026-258E-D64F-9AD7-1EBE2B7A2D4B}">
      <dgm:prSet phldrT="[Texte]" custT="1"/>
      <dgm:spPr/>
      <dgm:t>
        <a:bodyPr/>
        <a:lstStyle/>
        <a:p>
          <a:r>
            <a:rPr lang="fr-FR" sz="1600" dirty="0"/>
            <a:t>Fondé en 1986</a:t>
          </a:r>
        </a:p>
      </dgm:t>
    </dgm:pt>
    <dgm:pt modelId="{97CAB1DB-1371-DE43-9368-53239C8E7E37}" type="sibTrans" cxnId="{03AA7DF1-72FD-B04B-92DE-1B577376188A}">
      <dgm:prSet/>
      <dgm:spPr/>
      <dgm:t>
        <a:bodyPr/>
        <a:lstStyle/>
        <a:p>
          <a:endParaRPr lang="fr-FR" sz="2000"/>
        </a:p>
      </dgm:t>
    </dgm:pt>
    <dgm:pt modelId="{B55F1195-7335-0F4E-9EE6-F665A3E6A37B}" type="parTrans" cxnId="{03AA7DF1-72FD-B04B-92DE-1B577376188A}">
      <dgm:prSet/>
      <dgm:spPr/>
      <dgm:t>
        <a:bodyPr/>
        <a:lstStyle/>
        <a:p>
          <a:endParaRPr lang="fr-FR" sz="2000"/>
        </a:p>
      </dgm:t>
    </dgm:pt>
    <dgm:pt modelId="{CF0EB42D-CBD1-B34A-8265-2F06DA832325}">
      <dgm:prSet phldrT="[Texte]" custT="1"/>
      <dgm:spPr/>
      <dgm:t>
        <a:bodyPr/>
        <a:lstStyle/>
        <a:p>
          <a:r>
            <a:rPr lang="fr-FR" sz="1600" dirty="0"/>
            <a:t>Une démarche fondée sur la complémentarité, la responsabilité sociétale et la diversité théorique et méthodologique</a:t>
          </a:r>
        </a:p>
      </dgm:t>
    </dgm:pt>
    <dgm:pt modelId="{19FF2292-09CC-DE49-954F-F60CBA4C4C43}" type="sibTrans" cxnId="{EF9268FC-41E3-5A4F-817A-339DB95DD941}">
      <dgm:prSet/>
      <dgm:spPr/>
      <dgm:t>
        <a:bodyPr/>
        <a:lstStyle/>
        <a:p>
          <a:endParaRPr lang="fr-FR" sz="2000"/>
        </a:p>
      </dgm:t>
    </dgm:pt>
    <dgm:pt modelId="{6BA3A07B-0E8E-494F-A214-6F522252F4B5}" type="parTrans" cxnId="{EF9268FC-41E3-5A4F-817A-339DB95DD941}">
      <dgm:prSet/>
      <dgm:spPr/>
      <dgm:t>
        <a:bodyPr/>
        <a:lstStyle/>
        <a:p>
          <a:endParaRPr lang="fr-FR" sz="2000"/>
        </a:p>
      </dgm:t>
    </dgm:pt>
    <dgm:pt modelId="{CEE70C4A-2590-FF48-9712-C062B06B4427}">
      <dgm:prSet phldrT="[Texte]" custT="1"/>
      <dgm:spPr/>
      <dgm:t>
        <a:bodyPr/>
        <a:lstStyle/>
        <a:p>
          <a:r>
            <a:rPr lang="fr-FR" sz="1600" b="1" dirty="0"/>
            <a:t>Une équipe</a:t>
          </a:r>
        </a:p>
      </dgm:t>
    </dgm:pt>
    <dgm:pt modelId="{8A6CCC08-CEBA-B749-8CE4-CFC1005A9FBE}" type="sibTrans" cxnId="{6C290048-2BD9-FC4D-8602-AA44741871C5}">
      <dgm:prSet/>
      <dgm:spPr/>
      <dgm:t>
        <a:bodyPr/>
        <a:lstStyle/>
        <a:p>
          <a:endParaRPr lang="fr-FR" sz="2000"/>
        </a:p>
      </dgm:t>
    </dgm:pt>
    <dgm:pt modelId="{041B5F3B-0D42-0040-ACB0-A5039B02978B}" type="parTrans" cxnId="{6C290048-2BD9-FC4D-8602-AA44741871C5}">
      <dgm:prSet/>
      <dgm:spPr/>
      <dgm:t>
        <a:bodyPr/>
        <a:lstStyle/>
        <a:p>
          <a:endParaRPr lang="fr-FR" sz="2000"/>
        </a:p>
      </dgm:t>
    </dgm:pt>
    <dgm:pt modelId="{7958E0B1-98EC-184F-8122-41671F6517BA}">
      <dgm:prSet phldrT="[Texte]" custT="1"/>
      <dgm:spPr/>
      <dgm:t>
        <a:bodyPr/>
        <a:lstStyle/>
        <a:p>
          <a:r>
            <a:rPr lang="fr-FR" sz="1600" dirty="0"/>
            <a:t>5 académiques,  14 </a:t>
          </a:r>
          <a:r>
            <a:rPr lang="fr-FR" sz="1600" dirty="0" err="1"/>
            <a:t>chercheur.e.s</a:t>
          </a:r>
          <a:r>
            <a:rPr lang="fr-FR" sz="1600" dirty="0"/>
            <a:t> et </a:t>
          </a:r>
          <a:r>
            <a:rPr lang="fr-FR" sz="1600" dirty="0" err="1"/>
            <a:t>doctorant.e.s</a:t>
          </a:r>
          <a:r>
            <a:rPr lang="fr-FR" sz="1600" dirty="0"/>
            <a:t> , 2 collaboratrices administratives</a:t>
          </a:r>
        </a:p>
      </dgm:t>
    </dgm:pt>
    <dgm:pt modelId="{E9EA0153-9E84-4F44-9CBD-B217C00FA5FA}" type="sibTrans" cxnId="{DBEFAA3C-55E4-2741-A46E-B992CA2CB19D}">
      <dgm:prSet/>
      <dgm:spPr/>
      <dgm:t>
        <a:bodyPr/>
        <a:lstStyle/>
        <a:p>
          <a:endParaRPr lang="fr-FR" sz="2000"/>
        </a:p>
      </dgm:t>
    </dgm:pt>
    <dgm:pt modelId="{8459AAE0-CA6B-2E44-9A80-886ED445FEA9}" type="parTrans" cxnId="{DBEFAA3C-55E4-2741-A46E-B992CA2CB19D}">
      <dgm:prSet/>
      <dgm:spPr/>
      <dgm:t>
        <a:bodyPr/>
        <a:lstStyle/>
        <a:p>
          <a:endParaRPr lang="fr-FR" sz="2000"/>
        </a:p>
      </dgm:t>
    </dgm:pt>
    <dgm:pt modelId="{7430458A-1808-C648-88A1-27D80F325EE3}">
      <dgm:prSet phldrT="[Texte]" custT="1"/>
      <dgm:spPr/>
      <dgm:t>
        <a:bodyPr/>
        <a:lstStyle/>
        <a:p>
          <a:r>
            <a:rPr lang="fr-FR" sz="1600" dirty="0"/>
            <a:t>Pluridisciplinarité: </a:t>
          </a:r>
          <a:r>
            <a:rPr lang="fr-BE" sz="1600" b="0" i="0" dirty="0"/>
            <a:t>économie, gestion, sociologie, psychologie, anthropologie, science politique, etc.</a:t>
          </a:r>
          <a:endParaRPr lang="fr-FR" sz="1600" dirty="0"/>
        </a:p>
      </dgm:t>
    </dgm:pt>
    <dgm:pt modelId="{A72AFE9D-DD1C-6E45-AD43-1B0AD5E5A0E7}" type="sibTrans" cxnId="{85DC5334-6018-6144-B0D3-413BD71D44F3}">
      <dgm:prSet/>
      <dgm:spPr/>
      <dgm:t>
        <a:bodyPr/>
        <a:lstStyle/>
        <a:p>
          <a:endParaRPr lang="fr-FR" sz="2000"/>
        </a:p>
      </dgm:t>
    </dgm:pt>
    <dgm:pt modelId="{30723CC5-AAC4-1B40-8C1F-50F0C40CEA46}" type="parTrans" cxnId="{85DC5334-6018-6144-B0D3-413BD71D44F3}">
      <dgm:prSet/>
      <dgm:spPr/>
      <dgm:t>
        <a:bodyPr/>
        <a:lstStyle/>
        <a:p>
          <a:endParaRPr lang="fr-FR" sz="2000"/>
        </a:p>
      </dgm:t>
    </dgm:pt>
    <dgm:pt modelId="{A7885401-A6FD-BD40-AAF3-19FE33F50391}">
      <dgm:prSet phldrT="[Texte]" custT="1"/>
      <dgm:spPr/>
      <dgm:t>
        <a:bodyPr/>
        <a:lstStyle/>
        <a:p>
          <a:r>
            <a:rPr lang="fr-FR" sz="1600" b="1" dirty="0"/>
            <a:t>Des projets</a:t>
          </a:r>
        </a:p>
      </dgm:t>
    </dgm:pt>
    <dgm:pt modelId="{23507E87-A8A8-CE4A-8154-0505CB8E34DB}" type="sibTrans" cxnId="{744C57E5-2977-2F47-93EC-4F9556F8943F}">
      <dgm:prSet/>
      <dgm:spPr/>
      <dgm:t>
        <a:bodyPr/>
        <a:lstStyle/>
        <a:p>
          <a:endParaRPr lang="fr-FR" sz="2000"/>
        </a:p>
      </dgm:t>
    </dgm:pt>
    <dgm:pt modelId="{4B1F93C8-37A4-BF47-A2FA-86E0AE7CC1F1}" type="parTrans" cxnId="{744C57E5-2977-2F47-93EC-4F9556F8943F}">
      <dgm:prSet/>
      <dgm:spPr/>
      <dgm:t>
        <a:bodyPr/>
        <a:lstStyle/>
        <a:p>
          <a:endParaRPr lang="fr-FR" sz="2000"/>
        </a:p>
      </dgm:t>
    </dgm:pt>
    <dgm:pt modelId="{6817ED65-9C9F-874F-B6EF-1A9218F4964C}">
      <dgm:prSet phldrT="[Texte]" custT="1"/>
      <dgm:spPr/>
      <dgm:t>
        <a:bodyPr/>
        <a:lstStyle/>
        <a:p>
          <a:r>
            <a:rPr lang="fr-FR" sz="1600" dirty="0"/>
            <a:t>Missions de recherche et de recherche-action (une vingtaine en cours)</a:t>
          </a:r>
        </a:p>
      </dgm:t>
    </dgm:pt>
    <dgm:pt modelId="{B0DB888A-C4BA-CB46-80F7-19B727BC2B31}" type="sibTrans" cxnId="{5ED1CF28-FF73-D347-9ED4-C1A6EDD0FB96}">
      <dgm:prSet/>
      <dgm:spPr/>
      <dgm:t>
        <a:bodyPr/>
        <a:lstStyle/>
        <a:p>
          <a:endParaRPr lang="fr-FR" sz="2000"/>
        </a:p>
      </dgm:t>
    </dgm:pt>
    <dgm:pt modelId="{C6410A61-36D0-B641-9D54-E597C4C87842}" type="parTrans" cxnId="{5ED1CF28-FF73-D347-9ED4-C1A6EDD0FB96}">
      <dgm:prSet/>
      <dgm:spPr/>
      <dgm:t>
        <a:bodyPr/>
        <a:lstStyle/>
        <a:p>
          <a:endParaRPr lang="fr-FR" sz="2000"/>
        </a:p>
      </dgm:t>
    </dgm:pt>
    <dgm:pt modelId="{41A15343-188C-1F49-8AB7-461853F3BABB}">
      <dgm:prSet phldrT="[Texte]" custT="1"/>
      <dgm:spPr/>
      <dgm:t>
        <a:bodyPr/>
        <a:lstStyle/>
        <a:p>
          <a:r>
            <a:rPr lang="fr-FR" sz="1600" dirty="0"/>
            <a:t>Secteurs public, privé (tant PME que groupes multinationaux) et non-marchand </a:t>
          </a:r>
        </a:p>
      </dgm:t>
    </dgm:pt>
    <dgm:pt modelId="{6DA02166-35A8-2B40-9AE4-185F5920E830}" type="sibTrans" cxnId="{B4711292-B419-BA44-9CD2-8063BD095479}">
      <dgm:prSet/>
      <dgm:spPr/>
      <dgm:t>
        <a:bodyPr/>
        <a:lstStyle/>
        <a:p>
          <a:endParaRPr lang="fr-FR" sz="2000"/>
        </a:p>
      </dgm:t>
    </dgm:pt>
    <dgm:pt modelId="{6EA9BDEB-E6DC-184C-85AD-ED4C268AF9E9}" type="parTrans" cxnId="{B4711292-B419-BA44-9CD2-8063BD095479}">
      <dgm:prSet/>
      <dgm:spPr/>
      <dgm:t>
        <a:bodyPr/>
        <a:lstStyle/>
        <a:p>
          <a:endParaRPr lang="fr-FR" sz="2000"/>
        </a:p>
      </dgm:t>
    </dgm:pt>
    <dgm:pt modelId="{99380CFE-4203-754E-9A6F-1074BD34B161}">
      <dgm:prSet custT="1"/>
      <dgm:spPr/>
      <dgm:t>
        <a:bodyPr/>
        <a:lstStyle/>
        <a:p>
          <a:r>
            <a:rPr lang="fr-FR" sz="1600" b="1" dirty="0"/>
            <a:t>Nos thématiques et champs de compétences</a:t>
          </a:r>
        </a:p>
      </dgm:t>
    </dgm:pt>
    <dgm:pt modelId="{B29362F4-B23D-D745-929E-B0EFB53964DE}" type="sibTrans" cxnId="{FA35DE4C-6098-BC40-BF22-9F7D9DE40046}">
      <dgm:prSet/>
      <dgm:spPr/>
      <dgm:t>
        <a:bodyPr/>
        <a:lstStyle/>
        <a:p>
          <a:endParaRPr lang="fr-FR" sz="2000"/>
        </a:p>
      </dgm:t>
    </dgm:pt>
    <dgm:pt modelId="{EB3C9CEE-F45C-8646-845B-C30958FE4AA6}" type="parTrans" cxnId="{FA35DE4C-6098-BC40-BF22-9F7D9DE40046}">
      <dgm:prSet/>
      <dgm:spPr/>
      <dgm:t>
        <a:bodyPr/>
        <a:lstStyle/>
        <a:p>
          <a:endParaRPr lang="fr-FR" sz="2000"/>
        </a:p>
      </dgm:t>
    </dgm:pt>
    <dgm:pt modelId="{96A564B5-A932-5C42-A481-F502CDCAED37}">
      <dgm:prSet custT="1"/>
      <dgm:spPr/>
      <dgm:t>
        <a:bodyPr/>
        <a:lstStyle/>
        <a:p>
          <a:r>
            <a:rPr lang="fr-FR" sz="1600" dirty="0"/>
            <a:t>Digitalisation</a:t>
          </a:r>
        </a:p>
      </dgm:t>
    </dgm:pt>
    <dgm:pt modelId="{A1C6C931-D2B4-FA49-B8E3-F0AF91177C07}" type="sibTrans" cxnId="{79CB9084-8E35-664F-A535-9C7F0E5FC7B6}">
      <dgm:prSet/>
      <dgm:spPr/>
      <dgm:t>
        <a:bodyPr/>
        <a:lstStyle/>
        <a:p>
          <a:endParaRPr lang="fr-FR" sz="2000"/>
        </a:p>
      </dgm:t>
    </dgm:pt>
    <dgm:pt modelId="{D40EEA48-8C77-AD44-BEED-2A0018E64E85}" type="parTrans" cxnId="{79CB9084-8E35-664F-A535-9C7F0E5FC7B6}">
      <dgm:prSet/>
      <dgm:spPr/>
      <dgm:t>
        <a:bodyPr/>
        <a:lstStyle/>
        <a:p>
          <a:endParaRPr lang="fr-FR" sz="2000"/>
        </a:p>
      </dgm:t>
    </dgm:pt>
    <dgm:pt modelId="{501AF798-353E-C44F-872E-E81796FEC226}">
      <dgm:prSet custT="1"/>
      <dgm:spPr/>
      <dgm:t>
        <a:bodyPr/>
        <a:lstStyle/>
        <a:p>
          <a:r>
            <a:rPr lang="fr-FR" sz="1600" dirty="0"/>
            <a:t>Dynamiques stratégiques RH</a:t>
          </a:r>
        </a:p>
      </dgm:t>
    </dgm:pt>
    <dgm:pt modelId="{930A20CE-3DFA-4A4D-AF30-B53C0D80DF0B}" type="sibTrans" cxnId="{BF846E76-CF57-E84E-80D3-DC38F162A5C3}">
      <dgm:prSet/>
      <dgm:spPr/>
      <dgm:t>
        <a:bodyPr/>
        <a:lstStyle/>
        <a:p>
          <a:endParaRPr lang="fr-FR" sz="2000"/>
        </a:p>
      </dgm:t>
    </dgm:pt>
    <dgm:pt modelId="{6CA782FD-85E8-D04D-9141-59133A97F704}" type="parTrans" cxnId="{BF846E76-CF57-E84E-80D3-DC38F162A5C3}">
      <dgm:prSet/>
      <dgm:spPr/>
      <dgm:t>
        <a:bodyPr/>
        <a:lstStyle/>
        <a:p>
          <a:endParaRPr lang="fr-FR" sz="2000"/>
        </a:p>
      </dgm:t>
    </dgm:pt>
    <dgm:pt modelId="{285FC30B-F1C0-3E4C-A1C9-D93EDFAA324D}">
      <dgm:prSet custT="1"/>
      <dgm:spPr/>
      <dgm:t>
        <a:bodyPr/>
        <a:lstStyle/>
        <a:p>
          <a:r>
            <a:rPr lang="fr-FR" sz="1600" dirty="0"/>
            <a:t>Changement organisationnel et intrapreneuriat</a:t>
          </a:r>
        </a:p>
      </dgm:t>
    </dgm:pt>
    <dgm:pt modelId="{38B9BB42-5699-E446-869C-E9FBB009C8A4}" type="sibTrans" cxnId="{9684FF7E-DD8B-5E48-86EB-746E1E3F1D77}">
      <dgm:prSet/>
      <dgm:spPr/>
      <dgm:t>
        <a:bodyPr/>
        <a:lstStyle/>
        <a:p>
          <a:endParaRPr lang="fr-FR" sz="2000"/>
        </a:p>
      </dgm:t>
    </dgm:pt>
    <dgm:pt modelId="{AD661833-AF48-D447-A6B3-2D1AAF08EE99}" type="parTrans" cxnId="{9684FF7E-DD8B-5E48-86EB-746E1E3F1D77}">
      <dgm:prSet/>
      <dgm:spPr/>
      <dgm:t>
        <a:bodyPr/>
        <a:lstStyle/>
        <a:p>
          <a:endParaRPr lang="fr-FR" sz="2000"/>
        </a:p>
      </dgm:t>
    </dgm:pt>
    <dgm:pt modelId="{BAB0E764-6B76-9A48-BF34-1BCF31220793}">
      <dgm:prSet custT="1"/>
      <dgm:spPr/>
      <dgm:t>
        <a:bodyPr/>
        <a:lstStyle/>
        <a:p>
          <a:r>
            <a:rPr lang="fr-FR" sz="1600" dirty="0"/>
            <a:t>Marché du travail</a:t>
          </a:r>
        </a:p>
      </dgm:t>
    </dgm:pt>
    <dgm:pt modelId="{6A5C63F3-769E-1F44-AF9C-714D0E290C00}" type="sibTrans" cxnId="{2B95F94B-36F8-C24F-880F-F886FCBFD059}">
      <dgm:prSet/>
      <dgm:spPr/>
      <dgm:t>
        <a:bodyPr/>
        <a:lstStyle/>
        <a:p>
          <a:endParaRPr lang="fr-FR" sz="2000"/>
        </a:p>
      </dgm:t>
    </dgm:pt>
    <dgm:pt modelId="{2A4613C9-C525-3F43-A01C-010DAB3A4DC0}" type="parTrans" cxnId="{2B95F94B-36F8-C24F-880F-F886FCBFD059}">
      <dgm:prSet/>
      <dgm:spPr/>
      <dgm:t>
        <a:bodyPr/>
        <a:lstStyle/>
        <a:p>
          <a:endParaRPr lang="fr-FR" sz="2000"/>
        </a:p>
      </dgm:t>
    </dgm:pt>
    <dgm:pt modelId="{6B151F6A-9A3A-844A-B3D5-FCA56ED6774C}">
      <dgm:prSet custT="1"/>
      <dgm:spPr/>
      <dgm:t>
        <a:bodyPr/>
        <a:lstStyle/>
        <a:p>
          <a:endParaRPr lang="fr-FR" sz="1600" dirty="0"/>
        </a:p>
      </dgm:t>
    </dgm:pt>
    <dgm:pt modelId="{A748B6F1-2A16-F04E-AF93-5D2D58823774}" type="sibTrans" cxnId="{0104FFDE-E1F2-714D-8F8C-3DB3E5893129}">
      <dgm:prSet/>
      <dgm:spPr/>
      <dgm:t>
        <a:bodyPr/>
        <a:lstStyle/>
        <a:p>
          <a:endParaRPr lang="fr-FR" sz="2000"/>
        </a:p>
      </dgm:t>
    </dgm:pt>
    <dgm:pt modelId="{FCC82175-89DE-1247-92EA-0C66BA027EB3}" type="parTrans" cxnId="{0104FFDE-E1F2-714D-8F8C-3DB3E5893129}">
      <dgm:prSet/>
      <dgm:spPr/>
      <dgm:t>
        <a:bodyPr/>
        <a:lstStyle/>
        <a:p>
          <a:endParaRPr lang="fr-FR" sz="2000"/>
        </a:p>
      </dgm:t>
    </dgm:pt>
    <dgm:pt modelId="{F3FEEE76-D89C-FE42-BAAD-B65C3D36359E}" type="pres">
      <dgm:prSet presAssocID="{6BD2541E-7BA7-E544-BEB0-A96B2EC1229D}" presName="linear" presStyleCnt="0">
        <dgm:presLayoutVars>
          <dgm:dir/>
          <dgm:resizeHandles val="exact"/>
        </dgm:presLayoutVars>
      </dgm:prSet>
      <dgm:spPr/>
    </dgm:pt>
    <dgm:pt modelId="{4761358E-1BE4-6240-89A3-642314DA9D28}" type="pres">
      <dgm:prSet presAssocID="{FB43D70B-621C-254C-8071-AD1B01FF6836}" presName="comp" presStyleCnt="0"/>
      <dgm:spPr/>
    </dgm:pt>
    <dgm:pt modelId="{39BCE67D-5AD8-914F-8F95-36306D441C0F}" type="pres">
      <dgm:prSet presAssocID="{FB43D70B-621C-254C-8071-AD1B01FF6836}" presName="box" presStyleLbl="node1" presStyleIdx="0" presStyleCnt="4"/>
      <dgm:spPr/>
    </dgm:pt>
    <dgm:pt modelId="{CA98BC8A-0320-734B-9475-B872ABF9FCF6}" type="pres">
      <dgm:prSet presAssocID="{FB43D70B-621C-254C-8071-AD1B01FF6836}"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D13C2C12-7141-EB46-991C-B9AC6D4C45C2}" type="pres">
      <dgm:prSet presAssocID="{FB43D70B-621C-254C-8071-AD1B01FF6836}" presName="text" presStyleLbl="node1" presStyleIdx="0" presStyleCnt="4">
        <dgm:presLayoutVars>
          <dgm:bulletEnabled val="1"/>
        </dgm:presLayoutVars>
      </dgm:prSet>
      <dgm:spPr/>
    </dgm:pt>
    <dgm:pt modelId="{057249EC-8E82-474A-A0B9-04AD92B082D7}" type="pres">
      <dgm:prSet presAssocID="{5915EAFE-A07D-6F4C-8839-6D9C3AC61CEB}" presName="spacer" presStyleCnt="0"/>
      <dgm:spPr/>
    </dgm:pt>
    <dgm:pt modelId="{F9A0F9AA-DCC7-2649-B7A4-24B8AEE037A6}" type="pres">
      <dgm:prSet presAssocID="{CEE70C4A-2590-FF48-9712-C062B06B4427}" presName="comp" presStyleCnt="0"/>
      <dgm:spPr/>
    </dgm:pt>
    <dgm:pt modelId="{796CB1FE-F6D2-374E-8ABF-FAD10D6CDBD4}" type="pres">
      <dgm:prSet presAssocID="{CEE70C4A-2590-FF48-9712-C062B06B4427}" presName="box" presStyleLbl="node1" presStyleIdx="1" presStyleCnt="4"/>
      <dgm:spPr/>
    </dgm:pt>
    <dgm:pt modelId="{5F238C62-B12A-CB4D-9C6D-D678921FE351}" type="pres">
      <dgm:prSet presAssocID="{CEE70C4A-2590-FF48-9712-C062B06B4427}"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dgm:spPr>
    </dgm:pt>
    <dgm:pt modelId="{9127A4F7-E79D-8745-A28B-4AC4EE0154D9}" type="pres">
      <dgm:prSet presAssocID="{CEE70C4A-2590-FF48-9712-C062B06B4427}" presName="text" presStyleLbl="node1" presStyleIdx="1" presStyleCnt="4">
        <dgm:presLayoutVars>
          <dgm:bulletEnabled val="1"/>
        </dgm:presLayoutVars>
      </dgm:prSet>
      <dgm:spPr/>
    </dgm:pt>
    <dgm:pt modelId="{406B3728-2B5E-E345-B306-5E0C1FD9B740}" type="pres">
      <dgm:prSet presAssocID="{8A6CCC08-CEBA-B749-8CE4-CFC1005A9FBE}" presName="spacer" presStyleCnt="0"/>
      <dgm:spPr/>
    </dgm:pt>
    <dgm:pt modelId="{B2EA0622-0795-6449-9444-FFE19CC39F60}" type="pres">
      <dgm:prSet presAssocID="{A7885401-A6FD-BD40-AAF3-19FE33F50391}" presName="comp" presStyleCnt="0"/>
      <dgm:spPr/>
    </dgm:pt>
    <dgm:pt modelId="{882306DA-7523-B148-9F48-B47EDCD4AF9B}" type="pres">
      <dgm:prSet presAssocID="{A7885401-A6FD-BD40-AAF3-19FE33F50391}" presName="box" presStyleLbl="node1" presStyleIdx="2" presStyleCnt="4"/>
      <dgm:spPr/>
    </dgm:pt>
    <dgm:pt modelId="{E7EF5874-7F91-A64B-8DB1-4AE7BF394A75}" type="pres">
      <dgm:prSet presAssocID="{A7885401-A6FD-BD40-AAF3-19FE33F50391}"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dgm:spPr>
    </dgm:pt>
    <dgm:pt modelId="{17EA0603-29F7-714F-B888-1BBD1EE47673}" type="pres">
      <dgm:prSet presAssocID="{A7885401-A6FD-BD40-AAF3-19FE33F50391}" presName="text" presStyleLbl="node1" presStyleIdx="2" presStyleCnt="4">
        <dgm:presLayoutVars>
          <dgm:bulletEnabled val="1"/>
        </dgm:presLayoutVars>
      </dgm:prSet>
      <dgm:spPr/>
    </dgm:pt>
    <dgm:pt modelId="{B4CCC010-770C-DD4D-BAEE-03301FE4B933}" type="pres">
      <dgm:prSet presAssocID="{23507E87-A8A8-CE4A-8154-0505CB8E34DB}" presName="spacer" presStyleCnt="0"/>
      <dgm:spPr/>
    </dgm:pt>
    <dgm:pt modelId="{F1CA4ECD-B30A-AA4C-833F-0B80BF739D6C}" type="pres">
      <dgm:prSet presAssocID="{99380CFE-4203-754E-9A6F-1074BD34B161}" presName="comp" presStyleCnt="0"/>
      <dgm:spPr/>
    </dgm:pt>
    <dgm:pt modelId="{6E56C63A-F9F6-C94A-9606-41B11DC66A14}" type="pres">
      <dgm:prSet presAssocID="{99380CFE-4203-754E-9A6F-1074BD34B161}" presName="box" presStyleLbl="node1" presStyleIdx="3" presStyleCnt="4"/>
      <dgm:spPr/>
    </dgm:pt>
    <dgm:pt modelId="{2EC98BB4-F2DC-254C-AA70-9C8F6953D992}" type="pres">
      <dgm:prSet presAssocID="{99380CFE-4203-754E-9A6F-1074BD34B161}" presName="img" presStyleLbl="fgImgPlace1" presStyleIdx="3" presStyleCnt="4" custLinFactNeighborY="0"/>
      <dgm:spPr>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dgm:spPr>
    </dgm:pt>
    <dgm:pt modelId="{AA17D15B-2720-334B-80A4-CACE8F751F69}" type="pres">
      <dgm:prSet presAssocID="{99380CFE-4203-754E-9A6F-1074BD34B161}" presName="text" presStyleLbl="node1" presStyleIdx="3" presStyleCnt="4">
        <dgm:presLayoutVars>
          <dgm:bulletEnabled val="1"/>
        </dgm:presLayoutVars>
      </dgm:prSet>
      <dgm:spPr/>
    </dgm:pt>
  </dgm:ptLst>
  <dgm:cxnLst>
    <dgm:cxn modelId="{EF768700-0738-A345-A19D-799DFB1F6585}" type="presOf" srcId="{CF0EB42D-CBD1-B34A-8265-2F06DA832325}" destId="{D13C2C12-7141-EB46-991C-B9AC6D4C45C2}" srcOrd="1" destOrd="2" presId="urn:microsoft.com/office/officeart/2005/8/layout/vList4"/>
    <dgm:cxn modelId="{FD335625-8835-A84B-B8C3-49E41DB953B1}" type="presOf" srcId="{BAB0E764-6B76-9A48-BF34-1BCF31220793}" destId="{AA17D15B-2720-334B-80A4-CACE8F751F69}" srcOrd="1" destOrd="4" presId="urn:microsoft.com/office/officeart/2005/8/layout/vList4"/>
    <dgm:cxn modelId="{5ED1CF28-FF73-D347-9ED4-C1A6EDD0FB96}" srcId="{A7885401-A6FD-BD40-AAF3-19FE33F50391}" destId="{6817ED65-9C9F-874F-B6EF-1A9218F4964C}" srcOrd="0" destOrd="0" parTransId="{C6410A61-36D0-B641-9D54-E597C4C87842}" sibTransId="{B0DB888A-C4BA-CB46-80F7-19B727BC2B31}"/>
    <dgm:cxn modelId="{85DC5334-6018-6144-B0D3-413BD71D44F3}" srcId="{CEE70C4A-2590-FF48-9712-C062B06B4427}" destId="{7430458A-1808-C648-88A1-27D80F325EE3}" srcOrd="1" destOrd="0" parTransId="{30723CC5-AAC4-1B40-8C1F-50F0C40CEA46}" sibTransId="{A72AFE9D-DD1C-6E45-AD43-1B0AD5E5A0E7}"/>
    <dgm:cxn modelId="{E1BEE334-9572-9647-8F41-59F00B3900E1}" type="presOf" srcId="{FB43D70B-621C-254C-8071-AD1B01FF6836}" destId="{39BCE67D-5AD8-914F-8F95-36306D441C0F}" srcOrd="0" destOrd="0" presId="urn:microsoft.com/office/officeart/2005/8/layout/vList4"/>
    <dgm:cxn modelId="{DBEFAA3C-55E4-2741-A46E-B992CA2CB19D}" srcId="{CEE70C4A-2590-FF48-9712-C062B06B4427}" destId="{7958E0B1-98EC-184F-8122-41671F6517BA}" srcOrd="0" destOrd="0" parTransId="{8459AAE0-CA6B-2E44-9A80-886ED445FEA9}" sibTransId="{E9EA0153-9E84-4F44-9CBD-B217C00FA5FA}"/>
    <dgm:cxn modelId="{5FC13746-8740-9047-8DF5-706C64ECF072}" type="presOf" srcId="{96A564B5-A932-5C42-A481-F502CDCAED37}" destId="{6E56C63A-F9F6-C94A-9606-41B11DC66A14}" srcOrd="0" destOrd="1" presId="urn:microsoft.com/office/officeart/2005/8/layout/vList4"/>
    <dgm:cxn modelId="{884E3946-9FFB-054A-8F63-11CCA88D1C0C}" type="presOf" srcId="{41A15343-188C-1F49-8AB7-461853F3BABB}" destId="{17EA0603-29F7-714F-B888-1BBD1EE47673}" srcOrd="1" destOrd="2" presId="urn:microsoft.com/office/officeart/2005/8/layout/vList4"/>
    <dgm:cxn modelId="{6C290048-2BD9-FC4D-8602-AA44741871C5}" srcId="{6BD2541E-7BA7-E544-BEB0-A96B2EC1229D}" destId="{CEE70C4A-2590-FF48-9712-C062B06B4427}" srcOrd="1" destOrd="0" parTransId="{041B5F3B-0D42-0040-ACB0-A5039B02978B}" sibTransId="{8A6CCC08-CEBA-B749-8CE4-CFC1005A9FBE}"/>
    <dgm:cxn modelId="{1D46EF49-CAD0-3D44-928E-4ED635F70C25}" type="presOf" srcId="{501AF798-353E-C44F-872E-E81796FEC226}" destId="{AA17D15B-2720-334B-80A4-CACE8F751F69}" srcOrd="1" destOrd="2" presId="urn:microsoft.com/office/officeart/2005/8/layout/vList4"/>
    <dgm:cxn modelId="{791C814A-2B09-BD4C-9A7E-20244564ACC5}" type="presOf" srcId="{7958E0B1-98EC-184F-8122-41671F6517BA}" destId="{796CB1FE-F6D2-374E-8ABF-FAD10D6CDBD4}" srcOrd="0" destOrd="1" presId="urn:microsoft.com/office/officeart/2005/8/layout/vList4"/>
    <dgm:cxn modelId="{6658AD4A-FED8-AE4E-84BC-1995011F2365}" type="presOf" srcId="{6BD2541E-7BA7-E544-BEB0-A96B2EC1229D}" destId="{F3FEEE76-D89C-FE42-BAAD-B65C3D36359E}" srcOrd="0" destOrd="0" presId="urn:microsoft.com/office/officeart/2005/8/layout/vList4"/>
    <dgm:cxn modelId="{2B95F94B-36F8-C24F-880F-F886FCBFD059}" srcId="{99380CFE-4203-754E-9A6F-1074BD34B161}" destId="{BAB0E764-6B76-9A48-BF34-1BCF31220793}" srcOrd="3" destOrd="0" parTransId="{2A4613C9-C525-3F43-A01C-010DAB3A4DC0}" sibTransId="{6A5C63F3-769E-1F44-AF9C-714D0E290C00}"/>
    <dgm:cxn modelId="{FA35DE4C-6098-BC40-BF22-9F7D9DE40046}" srcId="{6BD2541E-7BA7-E544-BEB0-A96B2EC1229D}" destId="{99380CFE-4203-754E-9A6F-1074BD34B161}" srcOrd="3" destOrd="0" parTransId="{EB3C9CEE-F45C-8646-845B-C30958FE4AA6}" sibTransId="{B29362F4-B23D-D745-929E-B0EFB53964DE}"/>
    <dgm:cxn modelId="{0E8A0A4E-7F26-7744-BAF4-A6EF68EF8BD1}" type="presOf" srcId="{41A15343-188C-1F49-8AB7-461853F3BABB}" destId="{882306DA-7523-B148-9F48-B47EDCD4AF9B}" srcOrd="0" destOrd="2" presId="urn:microsoft.com/office/officeart/2005/8/layout/vList4"/>
    <dgm:cxn modelId="{07A3F652-59CC-564F-BDED-1C51965F4AF3}" type="presOf" srcId="{CEE70C4A-2590-FF48-9712-C062B06B4427}" destId="{9127A4F7-E79D-8745-A28B-4AC4EE0154D9}" srcOrd="1" destOrd="0" presId="urn:microsoft.com/office/officeart/2005/8/layout/vList4"/>
    <dgm:cxn modelId="{BF846E76-CF57-E84E-80D3-DC38F162A5C3}" srcId="{99380CFE-4203-754E-9A6F-1074BD34B161}" destId="{501AF798-353E-C44F-872E-E81796FEC226}" srcOrd="1" destOrd="0" parTransId="{6CA782FD-85E8-D04D-9141-59133A97F704}" sibTransId="{930A20CE-3DFA-4A4D-AF30-B53C0D80DF0B}"/>
    <dgm:cxn modelId="{B44A0B77-E3BB-B44F-9C5F-6165B8EA28B0}" type="presOf" srcId="{A7885401-A6FD-BD40-AAF3-19FE33F50391}" destId="{17EA0603-29F7-714F-B888-1BBD1EE47673}" srcOrd="1" destOrd="0" presId="urn:microsoft.com/office/officeart/2005/8/layout/vList4"/>
    <dgm:cxn modelId="{9684FF7E-DD8B-5E48-86EB-746E1E3F1D77}" srcId="{99380CFE-4203-754E-9A6F-1074BD34B161}" destId="{285FC30B-F1C0-3E4C-A1C9-D93EDFAA324D}" srcOrd="2" destOrd="0" parTransId="{AD661833-AF48-D447-A6B3-2D1AAF08EE99}" sibTransId="{38B9BB42-5699-E446-869C-E9FBB009C8A4}"/>
    <dgm:cxn modelId="{74744B80-3D99-2341-96A2-8FB433C88A3C}" type="presOf" srcId="{FB43D70B-621C-254C-8071-AD1B01FF6836}" destId="{D13C2C12-7141-EB46-991C-B9AC6D4C45C2}" srcOrd="1" destOrd="0" presId="urn:microsoft.com/office/officeart/2005/8/layout/vList4"/>
    <dgm:cxn modelId="{79CB9084-8E35-664F-A535-9C7F0E5FC7B6}" srcId="{99380CFE-4203-754E-9A6F-1074BD34B161}" destId="{96A564B5-A932-5C42-A481-F502CDCAED37}" srcOrd="0" destOrd="0" parTransId="{D40EEA48-8C77-AD44-BEED-2A0018E64E85}" sibTransId="{A1C6C931-D2B4-FA49-B8E3-F0AF91177C07}"/>
    <dgm:cxn modelId="{F9C04B8B-0996-784B-B78F-7B40CC5625EF}" type="presOf" srcId="{501AF798-353E-C44F-872E-E81796FEC226}" destId="{6E56C63A-F9F6-C94A-9606-41B11DC66A14}" srcOrd="0" destOrd="2" presId="urn:microsoft.com/office/officeart/2005/8/layout/vList4"/>
    <dgm:cxn modelId="{B4711292-B419-BA44-9CD2-8063BD095479}" srcId="{A7885401-A6FD-BD40-AAF3-19FE33F50391}" destId="{41A15343-188C-1F49-8AB7-461853F3BABB}" srcOrd="1" destOrd="0" parTransId="{6EA9BDEB-E6DC-184C-85AD-ED4C268AF9E9}" sibTransId="{6DA02166-35A8-2B40-9AE4-185F5920E830}"/>
    <dgm:cxn modelId="{3248879A-B649-C245-8002-EF8C8400C105}" type="presOf" srcId="{96A564B5-A932-5C42-A481-F502CDCAED37}" destId="{AA17D15B-2720-334B-80A4-CACE8F751F69}" srcOrd="1" destOrd="1" presId="urn:microsoft.com/office/officeart/2005/8/layout/vList4"/>
    <dgm:cxn modelId="{EE7A5CA1-7A65-1344-9ACA-F25EA190D6C1}" type="presOf" srcId="{6817ED65-9C9F-874F-B6EF-1A9218F4964C}" destId="{17EA0603-29F7-714F-B888-1BBD1EE47673}" srcOrd="1" destOrd="1" presId="urn:microsoft.com/office/officeart/2005/8/layout/vList4"/>
    <dgm:cxn modelId="{C575CBA3-B965-654C-98CC-8DCC1EEAE1BA}" type="presOf" srcId="{285FC30B-F1C0-3E4C-A1C9-D93EDFAA324D}" destId="{6E56C63A-F9F6-C94A-9606-41B11DC66A14}" srcOrd="0" destOrd="3" presId="urn:microsoft.com/office/officeart/2005/8/layout/vList4"/>
    <dgm:cxn modelId="{E165B4A4-CDB4-E34D-AC15-3C9B19AA7A68}" type="presOf" srcId="{6817ED65-9C9F-874F-B6EF-1A9218F4964C}" destId="{882306DA-7523-B148-9F48-B47EDCD4AF9B}" srcOrd="0" destOrd="1" presId="urn:microsoft.com/office/officeart/2005/8/layout/vList4"/>
    <dgm:cxn modelId="{64C5C5B4-4A5D-E84A-BBF3-CC6AEBD6B45A}" type="presOf" srcId="{6B151F6A-9A3A-844A-B3D5-FCA56ED6774C}" destId="{AA17D15B-2720-334B-80A4-CACE8F751F69}" srcOrd="1" destOrd="5" presId="urn:microsoft.com/office/officeart/2005/8/layout/vList4"/>
    <dgm:cxn modelId="{CB2008B5-ED9D-DB45-A511-B06949115BB3}" type="presOf" srcId="{6B151F6A-9A3A-844A-B3D5-FCA56ED6774C}" destId="{6E56C63A-F9F6-C94A-9606-41B11DC66A14}" srcOrd="0" destOrd="5" presId="urn:microsoft.com/office/officeart/2005/8/layout/vList4"/>
    <dgm:cxn modelId="{42F495CA-DCCC-7F4B-B29B-FF21E5B2EF42}" type="presOf" srcId="{CEE70C4A-2590-FF48-9712-C062B06B4427}" destId="{796CB1FE-F6D2-374E-8ABF-FAD10D6CDBD4}" srcOrd="0" destOrd="0" presId="urn:microsoft.com/office/officeart/2005/8/layout/vList4"/>
    <dgm:cxn modelId="{28DA20CD-0588-C542-A499-5C65B0B46CA7}" type="presOf" srcId="{99380CFE-4203-754E-9A6F-1074BD34B161}" destId="{AA17D15B-2720-334B-80A4-CACE8F751F69}" srcOrd="1" destOrd="0" presId="urn:microsoft.com/office/officeart/2005/8/layout/vList4"/>
    <dgm:cxn modelId="{32CB37DD-E10C-D34E-8371-21EA2BDA4DE7}" type="presOf" srcId="{A7885401-A6FD-BD40-AAF3-19FE33F50391}" destId="{882306DA-7523-B148-9F48-B47EDCD4AF9B}" srcOrd="0" destOrd="0" presId="urn:microsoft.com/office/officeart/2005/8/layout/vList4"/>
    <dgm:cxn modelId="{0104FFDE-E1F2-714D-8F8C-3DB3E5893129}" srcId="{99380CFE-4203-754E-9A6F-1074BD34B161}" destId="{6B151F6A-9A3A-844A-B3D5-FCA56ED6774C}" srcOrd="4" destOrd="0" parTransId="{FCC82175-89DE-1247-92EA-0C66BA027EB3}" sibTransId="{A748B6F1-2A16-F04E-AF93-5D2D58823774}"/>
    <dgm:cxn modelId="{D258F7DF-154A-E448-B369-89120E9AE17D}" type="presOf" srcId="{7958E0B1-98EC-184F-8122-41671F6517BA}" destId="{9127A4F7-E79D-8745-A28B-4AC4EE0154D9}" srcOrd="1" destOrd="1" presId="urn:microsoft.com/office/officeart/2005/8/layout/vList4"/>
    <dgm:cxn modelId="{C406D2E4-ABB5-9040-A7A7-5869385F33CC}" type="presOf" srcId="{7430458A-1808-C648-88A1-27D80F325EE3}" destId="{9127A4F7-E79D-8745-A28B-4AC4EE0154D9}" srcOrd="1" destOrd="2" presId="urn:microsoft.com/office/officeart/2005/8/layout/vList4"/>
    <dgm:cxn modelId="{744C57E5-2977-2F47-93EC-4F9556F8943F}" srcId="{6BD2541E-7BA7-E544-BEB0-A96B2EC1229D}" destId="{A7885401-A6FD-BD40-AAF3-19FE33F50391}" srcOrd="2" destOrd="0" parTransId="{4B1F93C8-37A4-BF47-A2FA-86E0AE7CC1F1}" sibTransId="{23507E87-A8A8-CE4A-8154-0505CB8E34DB}"/>
    <dgm:cxn modelId="{BCB7DDEA-684C-2A45-B583-2DF9B24A8682}" type="presOf" srcId="{285FC30B-F1C0-3E4C-A1C9-D93EDFAA324D}" destId="{AA17D15B-2720-334B-80A4-CACE8F751F69}" srcOrd="1" destOrd="3" presId="urn:microsoft.com/office/officeart/2005/8/layout/vList4"/>
    <dgm:cxn modelId="{DC301CEC-152C-2145-85D2-C7C3F559A581}" srcId="{6BD2541E-7BA7-E544-BEB0-A96B2EC1229D}" destId="{FB43D70B-621C-254C-8071-AD1B01FF6836}" srcOrd="0" destOrd="0" parTransId="{7AE01F0F-39F8-434E-8647-CFC291B1280E}" sibTransId="{5915EAFE-A07D-6F4C-8839-6D9C3AC61CEB}"/>
    <dgm:cxn modelId="{97E686EC-7CD7-D043-82A0-4FC97A1B78F0}" type="presOf" srcId="{CF0EB42D-CBD1-B34A-8265-2F06DA832325}" destId="{39BCE67D-5AD8-914F-8F95-36306D441C0F}" srcOrd="0" destOrd="2" presId="urn:microsoft.com/office/officeart/2005/8/layout/vList4"/>
    <dgm:cxn modelId="{69E5BEEC-609A-0142-A1D1-3535FA2A9BF7}" type="presOf" srcId="{99380CFE-4203-754E-9A6F-1074BD34B161}" destId="{6E56C63A-F9F6-C94A-9606-41B11DC66A14}" srcOrd="0" destOrd="0" presId="urn:microsoft.com/office/officeart/2005/8/layout/vList4"/>
    <dgm:cxn modelId="{03AA7DF1-72FD-B04B-92DE-1B577376188A}" srcId="{FB43D70B-621C-254C-8071-AD1B01FF6836}" destId="{8E15F026-258E-D64F-9AD7-1EBE2B7A2D4B}" srcOrd="0" destOrd="0" parTransId="{B55F1195-7335-0F4E-9EE6-F665A3E6A37B}" sibTransId="{97CAB1DB-1371-DE43-9368-53239C8E7E37}"/>
    <dgm:cxn modelId="{DB3C20F4-A411-2F49-A3B6-4AE4F799196D}" type="presOf" srcId="{7430458A-1808-C648-88A1-27D80F325EE3}" destId="{796CB1FE-F6D2-374E-8ABF-FAD10D6CDBD4}" srcOrd="0" destOrd="2" presId="urn:microsoft.com/office/officeart/2005/8/layout/vList4"/>
    <dgm:cxn modelId="{E8CF4FF5-6307-D74C-A5C9-2A157576926C}" type="presOf" srcId="{BAB0E764-6B76-9A48-BF34-1BCF31220793}" destId="{6E56C63A-F9F6-C94A-9606-41B11DC66A14}" srcOrd="0" destOrd="4" presId="urn:microsoft.com/office/officeart/2005/8/layout/vList4"/>
    <dgm:cxn modelId="{50E53DF7-CBE7-4240-B5E4-75CD8F458112}" type="presOf" srcId="{8E15F026-258E-D64F-9AD7-1EBE2B7A2D4B}" destId="{39BCE67D-5AD8-914F-8F95-36306D441C0F}" srcOrd="0" destOrd="1" presId="urn:microsoft.com/office/officeart/2005/8/layout/vList4"/>
    <dgm:cxn modelId="{068955FA-A187-8646-A3F9-BF5804C89CF9}" type="presOf" srcId="{8E15F026-258E-D64F-9AD7-1EBE2B7A2D4B}" destId="{D13C2C12-7141-EB46-991C-B9AC6D4C45C2}" srcOrd="1" destOrd="1" presId="urn:microsoft.com/office/officeart/2005/8/layout/vList4"/>
    <dgm:cxn modelId="{EF9268FC-41E3-5A4F-817A-339DB95DD941}" srcId="{FB43D70B-621C-254C-8071-AD1B01FF6836}" destId="{CF0EB42D-CBD1-B34A-8265-2F06DA832325}" srcOrd="1" destOrd="0" parTransId="{6BA3A07B-0E8E-494F-A214-6F522252F4B5}" sibTransId="{19FF2292-09CC-DE49-954F-F60CBA4C4C43}"/>
    <dgm:cxn modelId="{CFE1109F-37BE-6D4C-B926-BA3FF1D92FEA}" type="presParOf" srcId="{F3FEEE76-D89C-FE42-BAAD-B65C3D36359E}" destId="{4761358E-1BE4-6240-89A3-642314DA9D28}" srcOrd="0" destOrd="0" presId="urn:microsoft.com/office/officeart/2005/8/layout/vList4"/>
    <dgm:cxn modelId="{DC5707CE-5658-8A47-881B-99E6011A6318}" type="presParOf" srcId="{4761358E-1BE4-6240-89A3-642314DA9D28}" destId="{39BCE67D-5AD8-914F-8F95-36306D441C0F}" srcOrd="0" destOrd="0" presId="urn:microsoft.com/office/officeart/2005/8/layout/vList4"/>
    <dgm:cxn modelId="{0532C19E-8F03-564D-AE35-E1DE602C16C1}" type="presParOf" srcId="{4761358E-1BE4-6240-89A3-642314DA9D28}" destId="{CA98BC8A-0320-734B-9475-B872ABF9FCF6}" srcOrd="1" destOrd="0" presId="urn:microsoft.com/office/officeart/2005/8/layout/vList4"/>
    <dgm:cxn modelId="{296A8EEF-B08E-3448-A12D-99FA89E67647}" type="presParOf" srcId="{4761358E-1BE4-6240-89A3-642314DA9D28}" destId="{D13C2C12-7141-EB46-991C-B9AC6D4C45C2}" srcOrd="2" destOrd="0" presId="urn:microsoft.com/office/officeart/2005/8/layout/vList4"/>
    <dgm:cxn modelId="{AF26825E-A246-D64F-93CA-C73F4E6B3953}" type="presParOf" srcId="{F3FEEE76-D89C-FE42-BAAD-B65C3D36359E}" destId="{057249EC-8E82-474A-A0B9-04AD92B082D7}" srcOrd="1" destOrd="0" presId="urn:microsoft.com/office/officeart/2005/8/layout/vList4"/>
    <dgm:cxn modelId="{2C9471A5-BD2D-5F40-927A-A3381156B90D}" type="presParOf" srcId="{F3FEEE76-D89C-FE42-BAAD-B65C3D36359E}" destId="{F9A0F9AA-DCC7-2649-B7A4-24B8AEE037A6}" srcOrd="2" destOrd="0" presId="urn:microsoft.com/office/officeart/2005/8/layout/vList4"/>
    <dgm:cxn modelId="{75FD178C-2C54-CD4A-91FA-FC31D426927C}" type="presParOf" srcId="{F9A0F9AA-DCC7-2649-B7A4-24B8AEE037A6}" destId="{796CB1FE-F6D2-374E-8ABF-FAD10D6CDBD4}" srcOrd="0" destOrd="0" presId="urn:microsoft.com/office/officeart/2005/8/layout/vList4"/>
    <dgm:cxn modelId="{ADA27AE1-6C84-7543-A74A-E17BE556DD27}" type="presParOf" srcId="{F9A0F9AA-DCC7-2649-B7A4-24B8AEE037A6}" destId="{5F238C62-B12A-CB4D-9C6D-D678921FE351}" srcOrd="1" destOrd="0" presId="urn:microsoft.com/office/officeart/2005/8/layout/vList4"/>
    <dgm:cxn modelId="{70D4D3D7-3B4E-8540-A4B6-07814C14889E}" type="presParOf" srcId="{F9A0F9AA-DCC7-2649-B7A4-24B8AEE037A6}" destId="{9127A4F7-E79D-8745-A28B-4AC4EE0154D9}" srcOrd="2" destOrd="0" presId="urn:microsoft.com/office/officeart/2005/8/layout/vList4"/>
    <dgm:cxn modelId="{308A78B1-9254-2A4B-88BC-C05E718CFBB2}" type="presParOf" srcId="{F3FEEE76-D89C-FE42-BAAD-B65C3D36359E}" destId="{406B3728-2B5E-E345-B306-5E0C1FD9B740}" srcOrd="3" destOrd="0" presId="urn:microsoft.com/office/officeart/2005/8/layout/vList4"/>
    <dgm:cxn modelId="{E09AE658-6788-7D44-881C-8ED98F92BD67}" type="presParOf" srcId="{F3FEEE76-D89C-FE42-BAAD-B65C3D36359E}" destId="{B2EA0622-0795-6449-9444-FFE19CC39F60}" srcOrd="4" destOrd="0" presId="urn:microsoft.com/office/officeart/2005/8/layout/vList4"/>
    <dgm:cxn modelId="{2E6ECB91-8A13-8344-987C-D53A2694D1A4}" type="presParOf" srcId="{B2EA0622-0795-6449-9444-FFE19CC39F60}" destId="{882306DA-7523-B148-9F48-B47EDCD4AF9B}" srcOrd="0" destOrd="0" presId="urn:microsoft.com/office/officeart/2005/8/layout/vList4"/>
    <dgm:cxn modelId="{1359C4C6-07C1-1347-BA50-AD67AD924E77}" type="presParOf" srcId="{B2EA0622-0795-6449-9444-FFE19CC39F60}" destId="{E7EF5874-7F91-A64B-8DB1-4AE7BF394A75}" srcOrd="1" destOrd="0" presId="urn:microsoft.com/office/officeart/2005/8/layout/vList4"/>
    <dgm:cxn modelId="{BC6ACF81-93E7-6F45-AC70-C0E418E9E8D7}" type="presParOf" srcId="{B2EA0622-0795-6449-9444-FFE19CC39F60}" destId="{17EA0603-29F7-714F-B888-1BBD1EE47673}" srcOrd="2" destOrd="0" presId="urn:microsoft.com/office/officeart/2005/8/layout/vList4"/>
    <dgm:cxn modelId="{8BE53A20-9ED8-4646-911C-AF378542BD94}" type="presParOf" srcId="{F3FEEE76-D89C-FE42-BAAD-B65C3D36359E}" destId="{B4CCC010-770C-DD4D-BAEE-03301FE4B933}" srcOrd="5" destOrd="0" presId="urn:microsoft.com/office/officeart/2005/8/layout/vList4"/>
    <dgm:cxn modelId="{846C6447-75F0-E049-B74C-11E2AE3F7FFE}" type="presParOf" srcId="{F3FEEE76-D89C-FE42-BAAD-B65C3D36359E}" destId="{F1CA4ECD-B30A-AA4C-833F-0B80BF739D6C}" srcOrd="6" destOrd="0" presId="urn:microsoft.com/office/officeart/2005/8/layout/vList4"/>
    <dgm:cxn modelId="{5F627DCE-006A-2744-A314-5B697EBC506D}" type="presParOf" srcId="{F1CA4ECD-B30A-AA4C-833F-0B80BF739D6C}" destId="{6E56C63A-F9F6-C94A-9606-41B11DC66A14}" srcOrd="0" destOrd="0" presId="urn:microsoft.com/office/officeart/2005/8/layout/vList4"/>
    <dgm:cxn modelId="{E9FD2702-977A-DC4C-9E75-4A74036ECAFF}" type="presParOf" srcId="{F1CA4ECD-B30A-AA4C-833F-0B80BF739D6C}" destId="{2EC98BB4-F2DC-254C-AA70-9C8F6953D992}" srcOrd="1" destOrd="0" presId="urn:microsoft.com/office/officeart/2005/8/layout/vList4"/>
    <dgm:cxn modelId="{72E70AE2-0FC3-5C4E-984B-5F92A64051F1}" type="presParOf" srcId="{F1CA4ECD-B30A-AA4C-833F-0B80BF739D6C}" destId="{AA17D15B-2720-334B-80A4-CACE8F751F6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A0CCEB-8F4A-4664-A2C0-0416F6CEC78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29417A4-C8B7-4D59-B3E1-492A6F1217D5}">
      <dgm:prSet custT="1"/>
      <dgm:spPr>
        <a:noFill/>
      </dgm:spPr>
      <dgm:t>
        <a:bodyPr/>
        <a:lstStyle/>
        <a:p>
          <a:pPr>
            <a:lnSpc>
              <a:spcPct val="100000"/>
            </a:lnSpc>
          </a:pPr>
          <a:r>
            <a:rPr lang="en-GB" sz="1800" b="1" dirty="0">
              <a:solidFill>
                <a:schemeClr val="accent4">
                  <a:lumMod val="75000"/>
                </a:schemeClr>
              </a:solidFill>
            </a:rPr>
            <a:t>EXEMPLES</a:t>
          </a:r>
          <a:endParaRPr lang="en-US" sz="1200" dirty="0">
            <a:solidFill>
              <a:schemeClr val="accent4">
                <a:lumMod val="75000"/>
              </a:schemeClr>
            </a:solidFill>
          </a:endParaRPr>
        </a:p>
      </dgm:t>
    </dgm:pt>
    <dgm:pt modelId="{2F4E520F-A969-473C-88E7-1D002CA69405}" type="parTrans" cxnId="{2C71D720-2B28-4B83-A64C-5BE13A444C3B}">
      <dgm:prSet/>
      <dgm:spPr/>
      <dgm:t>
        <a:bodyPr/>
        <a:lstStyle/>
        <a:p>
          <a:endParaRPr lang="en-US" sz="2000"/>
        </a:p>
      </dgm:t>
    </dgm:pt>
    <dgm:pt modelId="{876ECFD9-C4F1-446C-9ED7-7A9BF7B532BA}" type="sibTrans" cxnId="{2C71D720-2B28-4B83-A64C-5BE13A444C3B}">
      <dgm:prSet/>
      <dgm:spPr/>
      <dgm:t>
        <a:bodyPr/>
        <a:lstStyle/>
        <a:p>
          <a:endParaRPr lang="en-US" sz="2000"/>
        </a:p>
      </dgm:t>
    </dgm:pt>
    <dgm:pt modelId="{004752A2-A665-43AC-AC1A-789CA4A6B6C9}">
      <dgm:prSet custT="1"/>
      <dgm:spPr/>
      <dgm:t>
        <a:bodyPr/>
        <a:lstStyle/>
        <a:p>
          <a:pPr>
            <a:lnSpc>
              <a:spcPct val="100000"/>
            </a:lnSpc>
          </a:pPr>
          <a:r>
            <a:rPr lang="en-GB" sz="1400" i="1" dirty="0"/>
            <a:t>Delta, Vodafone…</a:t>
          </a:r>
          <a:endParaRPr lang="en-US" sz="1400" dirty="0"/>
        </a:p>
      </dgm:t>
    </dgm:pt>
    <dgm:pt modelId="{5199713F-49E2-466C-8DA3-78DEC1BD9C4D}" type="parTrans" cxnId="{57CD7352-207D-4B87-A399-D7780D61D366}">
      <dgm:prSet/>
      <dgm:spPr/>
      <dgm:t>
        <a:bodyPr/>
        <a:lstStyle/>
        <a:p>
          <a:endParaRPr lang="en-US" sz="2000"/>
        </a:p>
      </dgm:t>
    </dgm:pt>
    <dgm:pt modelId="{A31B34E7-4DE2-46ED-810B-0B976A641121}" type="sibTrans" cxnId="{57CD7352-207D-4B87-A399-D7780D61D366}">
      <dgm:prSet/>
      <dgm:spPr/>
      <dgm:t>
        <a:bodyPr/>
        <a:lstStyle/>
        <a:p>
          <a:endParaRPr lang="en-US" sz="2000"/>
        </a:p>
      </dgm:t>
    </dgm:pt>
    <dgm:pt modelId="{3DCB812F-1D6E-4AD5-8F47-ED664F340ECD}">
      <dgm:prSet custT="1"/>
      <dgm:spPr/>
      <dgm:t>
        <a:bodyPr/>
        <a:lstStyle/>
        <a:p>
          <a:pPr>
            <a:lnSpc>
              <a:spcPct val="100000"/>
            </a:lnSpc>
          </a:pPr>
          <a:r>
            <a:rPr lang="en-GB" sz="1400" dirty="0"/>
            <a:t>Interviews </a:t>
          </a:r>
          <a:r>
            <a:rPr lang="en-GB" sz="1400" dirty="0" err="1"/>
            <a:t>vidéo</a:t>
          </a:r>
          <a:r>
            <a:rPr lang="en-GB" sz="1400" dirty="0"/>
            <a:t> </a:t>
          </a:r>
          <a:r>
            <a:rPr lang="en-GB" sz="1400" dirty="0" err="1"/>
            <a:t>asynchrones</a:t>
          </a:r>
          <a:r>
            <a:rPr lang="en-GB" sz="1400" dirty="0"/>
            <a:t> avec analyse </a:t>
          </a:r>
          <a:r>
            <a:rPr lang="en-GB" sz="1400" dirty="0" err="1"/>
            <a:t>vocale</a:t>
          </a:r>
          <a:r>
            <a:rPr lang="en-GB" sz="1400" dirty="0"/>
            <a:t> et </a:t>
          </a:r>
          <a:r>
            <a:rPr lang="en-GB" sz="1400" dirty="0" err="1"/>
            <a:t>faciale</a:t>
          </a:r>
          <a:endParaRPr lang="en-US" sz="1400" dirty="0"/>
        </a:p>
      </dgm:t>
    </dgm:pt>
    <dgm:pt modelId="{F161949B-2A80-40A4-BE3B-72D9AC7B8BBE}" type="parTrans" cxnId="{2960D065-F8BE-472A-A87E-633890631B19}">
      <dgm:prSet/>
      <dgm:spPr/>
      <dgm:t>
        <a:bodyPr/>
        <a:lstStyle/>
        <a:p>
          <a:endParaRPr lang="en-US" sz="2000"/>
        </a:p>
      </dgm:t>
    </dgm:pt>
    <dgm:pt modelId="{6ACCB91C-95A0-4B6B-A1F1-CC0F2FCB52C5}" type="sibTrans" cxnId="{2960D065-F8BE-472A-A87E-633890631B19}">
      <dgm:prSet/>
      <dgm:spPr/>
      <dgm:t>
        <a:bodyPr/>
        <a:lstStyle/>
        <a:p>
          <a:endParaRPr lang="en-US" sz="2000"/>
        </a:p>
      </dgm:t>
    </dgm:pt>
    <dgm:pt modelId="{5DF33855-7BD9-4EA5-81ED-E122F0ABE654}">
      <dgm:prSet custT="1"/>
      <dgm:spPr/>
      <dgm:t>
        <a:bodyPr/>
        <a:lstStyle/>
        <a:p>
          <a:pPr>
            <a:lnSpc>
              <a:spcPct val="100000"/>
            </a:lnSpc>
          </a:pPr>
          <a:r>
            <a:rPr lang="en-GB" sz="1400" i="1" dirty="0"/>
            <a:t>PepsiCo, Ikea, …</a:t>
          </a:r>
          <a:endParaRPr lang="en-US" sz="1400" dirty="0"/>
        </a:p>
      </dgm:t>
    </dgm:pt>
    <dgm:pt modelId="{C7129F95-5810-4156-9C4A-BD6E6D3A5571}" type="parTrans" cxnId="{C1C72614-0ACF-4C15-85E9-8F6F8665535F}">
      <dgm:prSet/>
      <dgm:spPr/>
      <dgm:t>
        <a:bodyPr/>
        <a:lstStyle/>
        <a:p>
          <a:endParaRPr lang="en-US" sz="2000"/>
        </a:p>
      </dgm:t>
    </dgm:pt>
    <dgm:pt modelId="{FB23C54A-0F7A-475B-AF47-5FC1E337CBDA}" type="sibTrans" cxnId="{C1C72614-0ACF-4C15-85E9-8F6F8665535F}">
      <dgm:prSet/>
      <dgm:spPr/>
      <dgm:t>
        <a:bodyPr/>
        <a:lstStyle/>
        <a:p>
          <a:endParaRPr lang="en-US" sz="2000"/>
        </a:p>
      </dgm:t>
    </dgm:pt>
    <dgm:pt modelId="{DF112B02-3413-4CCA-AB26-721213C6FCE5}">
      <dgm:prSet custT="1"/>
      <dgm:spPr/>
      <dgm:t>
        <a:bodyPr/>
        <a:lstStyle/>
        <a:p>
          <a:pPr>
            <a:lnSpc>
              <a:spcPct val="100000"/>
            </a:lnSpc>
          </a:pPr>
          <a:r>
            <a:rPr lang="en-GB" sz="1400"/>
            <a:t>CV scanning, sélection, interviews (appels ou video)</a:t>
          </a:r>
          <a:endParaRPr lang="en-US" sz="1400"/>
        </a:p>
      </dgm:t>
    </dgm:pt>
    <dgm:pt modelId="{BB8D8FFC-2E9A-4B99-8B59-41170465CBA2}" type="parTrans" cxnId="{A5CCBB2B-1117-40E1-8F9F-24E78DDF057E}">
      <dgm:prSet/>
      <dgm:spPr/>
      <dgm:t>
        <a:bodyPr/>
        <a:lstStyle/>
        <a:p>
          <a:endParaRPr lang="en-US" sz="2000"/>
        </a:p>
      </dgm:t>
    </dgm:pt>
    <dgm:pt modelId="{171554A9-CF1F-444C-8B3F-958EB732436F}" type="sibTrans" cxnId="{A5CCBB2B-1117-40E1-8F9F-24E78DDF057E}">
      <dgm:prSet/>
      <dgm:spPr/>
      <dgm:t>
        <a:bodyPr/>
        <a:lstStyle/>
        <a:p>
          <a:endParaRPr lang="en-US" sz="2000"/>
        </a:p>
      </dgm:t>
    </dgm:pt>
    <dgm:pt modelId="{C8C6C5F8-095E-4DCC-828B-90F9BB7C80AC}">
      <dgm:prSet custT="1"/>
      <dgm:spPr/>
      <dgm:t>
        <a:bodyPr/>
        <a:lstStyle/>
        <a:p>
          <a:pPr>
            <a:lnSpc>
              <a:spcPct val="100000"/>
            </a:lnSpc>
          </a:pPr>
          <a:r>
            <a:rPr lang="en-GB" sz="1400" i="1" dirty="0"/>
            <a:t>Unilever, JP Morgan, …</a:t>
          </a:r>
          <a:endParaRPr lang="en-GB" sz="1400" i="0" dirty="0"/>
        </a:p>
        <a:p>
          <a:pPr>
            <a:lnSpc>
              <a:spcPct val="100000"/>
            </a:lnSpc>
          </a:pPr>
          <a:r>
            <a:rPr lang="en-GB" sz="1400" i="1" dirty="0"/>
            <a:t>Gendarmerie </a:t>
          </a:r>
          <a:r>
            <a:rPr lang="en-GB" sz="1400" i="1" dirty="0" err="1"/>
            <a:t>nationale</a:t>
          </a:r>
          <a:r>
            <a:rPr lang="en-GB" sz="1400" i="1" dirty="0"/>
            <a:t> </a:t>
          </a:r>
          <a:endParaRPr lang="en-US" sz="1400" i="0" dirty="0"/>
        </a:p>
      </dgm:t>
    </dgm:pt>
    <dgm:pt modelId="{E88E7EC2-B911-492B-A72C-3F67750DE999}" type="parTrans" cxnId="{B6640BF9-574C-4F95-884B-23E0648B8929}">
      <dgm:prSet/>
      <dgm:spPr/>
      <dgm:t>
        <a:bodyPr/>
        <a:lstStyle/>
        <a:p>
          <a:endParaRPr lang="en-US" sz="2000"/>
        </a:p>
      </dgm:t>
    </dgm:pt>
    <dgm:pt modelId="{864185BF-24E0-4208-A4D0-680A680185DC}" type="sibTrans" cxnId="{B6640BF9-574C-4F95-884B-23E0648B8929}">
      <dgm:prSet/>
      <dgm:spPr/>
      <dgm:t>
        <a:bodyPr/>
        <a:lstStyle/>
        <a:p>
          <a:endParaRPr lang="en-US" sz="2000"/>
        </a:p>
      </dgm:t>
    </dgm:pt>
    <dgm:pt modelId="{97122E6E-4FE1-4CB5-9F13-91FF198523B6}">
      <dgm:prSet custT="1"/>
      <dgm:spPr/>
      <dgm:t>
        <a:bodyPr/>
        <a:lstStyle/>
        <a:p>
          <a:pPr>
            <a:lnSpc>
              <a:spcPct val="100000"/>
            </a:lnSpc>
          </a:pPr>
          <a:r>
            <a:rPr lang="en-GB" sz="1400" dirty="0" err="1"/>
            <a:t>Sélection</a:t>
          </a:r>
          <a:r>
            <a:rPr lang="en-GB" sz="1400" dirty="0"/>
            <a:t> et </a:t>
          </a:r>
          <a:r>
            <a:rPr lang="en-GB" sz="1400" dirty="0" err="1"/>
            <a:t>évaluation</a:t>
          </a:r>
          <a:r>
            <a:rPr lang="en-GB" sz="1400" dirty="0"/>
            <a:t> (interviews video et feedback)</a:t>
          </a:r>
          <a:endParaRPr lang="en-US" sz="1400" dirty="0"/>
        </a:p>
      </dgm:t>
    </dgm:pt>
    <dgm:pt modelId="{0AECF9CE-E838-4DAE-82DF-75EBC467EDBB}" type="parTrans" cxnId="{7DFFE1BE-E0B7-4D55-8621-3D8D84278252}">
      <dgm:prSet/>
      <dgm:spPr/>
      <dgm:t>
        <a:bodyPr/>
        <a:lstStyle/>
        <a:p>
          <a:endParaRPr lang="en-US" sz="2000"/>
        </a:p>
      </dgm:t>
    </dgm:pt>
    <dgm:pt modelId="{AD70F4FB-B4B4-46C5-84E1-6896BDC609FE}" type="sibTrans" cxnId="{7DFFE1BE-E0B7-4D55-8621-3D8D84278252}">
      <dgm:prSet/>
      <dgm:spPr/>
      <dgm:t>
        <a:bodyPr/>
        <a:lstStyle/>
        <a:p>
          <a:endParaRPr lang="en-US" sz="2000"/>
        </a:p>
      </dgm:t>
    </dgm:pt>
    <dgm:pt modelId="{6657E8AD-188D-4D3E-9B36-AF81A4391E2C}">
      <dgm:prSet custT="1"/>
      <dgm:spPr/>
      <dgm:t>
        <a:bodyPr/>
        <a:lstStyle/>
        <a:p>
          <a:pPr>
            <a:lnSpc>
              <a:spcPct val="100000"/>
            </a:lnSpc>
          </a:pPr>
          <a:r>
            <a:rPr lang="en-GB" sz="1400" i="1" dirty="0"/>
            <a:t>Natixis, St </a:t>
          </a:r>
          <a:r>
            <a:rPr lang="en-GB" sz="1400" i="1" dirty="0" err="1"/>
            <a:t>Gobain</a:t>
          </a:r>
          <a:r>
            <a:rPr lang="en-GB" sz="1400" i="1" dirty="0"/>
            <a:t>,…</a:t>
          </a:r>
          <a:endParaRPr lang="en-US" sz="1400" dirty="0"/>
        </a:p>
      </dgm:t>
    </dgm:pt>
    <dgm:pt modelId="{B0CF09B5-53D8-4079-BB33-7482E2DCDCE1}" type="parTrans" cxnId="{E5F8B53D-ED9D-4FFB-BD1C-5E9C3C07CB54}">
      <dgm:prSet/>
      <dgm:spPr/>
      <dgm:t>
        <a:bodyPr/>
        <a:lstStyle/>
        <a:p>
          <a:endParaRPr lang="en-US" sz="2000"/>
        </a:p>
      </dgm:t>
    </dgm:pt>
    <dgm:pt modelId="{48E052FE-D180-41C8-A251-14800BC544E7}" type="sibTrans" cxnId="{E5F8B53D-ED9D-4FFB-BD1C-5E9C3C07CB54}">
      <dgm:prSet/>
      <dgm:spPr/>
      <dgm:t>
        <a:bodyPr/>
        <a:lstStyle/>
        <a:p>
          <a:endParaRPr lang="en-US" sz="2000"/>
        </a:p>
      </dgm:t>
    </dgm:pt>
    <dgm:pt modelId="{4AA28C27-EA1D-4F37-92A0-40DB6235D405}">
      <dgm:prSet custT="1"/>
      <dgm:spPr/>
      <dgm:t>
        <a:bodyPr/>
        <a:lstStyle/>
        <a:p>
          <a:pPr>
            <a:lnSpc>
              <a:spcPct val="100000"/>
            </a:lnSpc>
          </a:pPr>
          <a:r>
            <a:rPr lang="en-GB" sz="1400" dirty="0"/>
            <a:t>Analyse des </a:t>
          </a:r>
          <a:r>
            <a:rPr lang="en-GB" sz="1400" dirty="0" err="1"/>
            <a:t>comportements</a:t>
          </a:r>
          <a:r>
            <a:rPr lang="en-GB" sz="1400" dirty="0"/>
            <a:t> via </a:t>
          </a:r>
          <a:r>
            <a:rPr lang="en-GB" sz="1400" dirty="0" err="1"/>
            <a:t>l’activité</a:t>
          </a:r>
          <a:r>
            <a:rPr lang="en-GB" sz="1400" dirty="0"/>
            <a:t> sur </a:t>
          </a:r>
          <a:r>
            <a:rPr lang="en-GB" sz="1400" dirty="0" err="1"/>
            <a:t>ordinateur</a:t>
          </a:r>
          <a:r>
            <a:rPr lang="en-GB" sz="1400" dirty="0"/>
            <a:t> </a:t>
          </a:r>
          <a:r>
            <a:rPr lang="en-GB" sz="1400" dirty="0" err="1"/>
            <a:t>en</a:t>
          </a:r>
          <a:r>
            <a:rPr lang="en-GB" sz="1400" dirty="0"/>
            <a:t> </a:t>
          </a:r>
          <a:r>
            <a:rPr lang="en-GB" sz="1400" dirty="0" err="1"/>
            <a:t>vue</a:t>
          </a:r>
          <a:r>
            <a:rPr lang="en-GB" sz="1400" dirty="0"/>
            <a:t> de </a:t>
          </a:r>
          <a:r>
            <a:rPr lang="en-GB" sz="1400" dirty="0" err="1"/>
            <a:t>prédire</a:t>
          </a:r>
          <a:r>
            <a:rPr lang="en-GB" sz="1400" dirty="0"/>
            <a:t> l’ intention de quitter </a:t>
          </a:r>
          <a:r>
            <a:rPr lang="en-GB" sz="1400" dirty="0" err="1"/>
            <a:t>l’entreprise</a:t>
          </a:r>
          <a:endParaRPr lang="en-US" sz="1400" dirty="0"/>
        </a:p>
      </dgm:t>
    </dgm:pt>
    <dgm:pt modelId="{8B04BF0E-5D99-4704-AD89-0A4B37FF1973}" type="parTrans" cxnId="{5BED82D7-128B-440B-A4EB-D27C42D37D59}">
      <dgm:prSet/>
      <dgm:spPr/>
      <dgm:t>
        <a:bodyPr/>
        <a:lstStyle/>
        <a:p>
          <a:endParaRPr lang="en-US" sz="2000"/>
        </a:p>
      </dgm:t>
    </dgm:pt>
    <dgm:pt modelId="{75E88746-87A0-446E-83FF-2A89A20560B7}" type="sibTrans" cxnId="{5BED82D7-128B-440B-A4EB-D27C42D37D59}">
      <dgm:prSet/>
      <dgm:spPr/>
      <dgm:t>
        <a:bodyPr/>
        <a:lstStyle/>
        <a:p>
          <a:endParaRPr lang="en-US" sz="2000"/>
        </a:p>
      </dgm:t>
    </dgm:pt>
    <dgm:pt modelId="{731B8ED3-5453-6F49-BB56-99A0705B62F2}">
      <dgm:prSet custT="1"/>
      <dgm:spPr/>
      <dgm:t>
        <a:bodyPr/>
        <a:lstStyle/>
        <a:p>
          <a:pPr>
            <a:lnSpc>
              <a:spcPct val="100000"/>
            </a:lnSpc>
          </a:pPr>
          <a:r>
            <a:rPr lang="en-US" sz="1400" dirty="0"/>
            <a:t>Gestion des talents et </a:t>
          </a:r>
          <a:r>
            <a:rPr lang="en-US" sz="1400" dirty="0" err="1"/>
            <a:t>carrières</a:t>
          </a:r>
          <a:endParaRPr lang="en-US" sz="1400" dirty="0"/>
        </a:p>
      </dgm:t>
    </dgm:pt>
    <dgm:pt modelId="{82844C6F-D67E-094C-87DF-10F8443FD756}" type="parTrans" cxnId="{7D90B786-4A68-4146-82DD-88C3E7EA8AAB}">
      <dgm:prSet/>
      <dgm:spPr/>
      <dgm:t>
        <a:bodyPr/>
        <a:lstStyle/>
        <a:p>
          <a:endParaRPr lang="fr-FR"/>
        </a:p>
      </dgm:t>
    </dgm:pt>
    <dgm:pt modelId="{22BD7D2E-9A39-8B43-B0E0-903D21BDA376}" type="sibTrans" cxnId="{7D90B786-4A68-4146-82DD-88C3E7EA8AAB}">
      <dgm:prSet/>
      <dgm:spPr/>
      <dgm:t>
        <a:bodyPr/>
        <a:lstStyle/>
        <a:p>
          <a:endParaRPr lang="fr-FR"/>
        </a:p>
      </dgm:t>
    </dgm:pt>
    <dgm:pt modelId="{0372615B-4CD8-A14D-A863-EEBAE9F6A472}" type="pres">
      <dgm:prSet presAssocID="{23A0CCEB-8F4A-4664-A2C0-0416F6CEC78F}" presName="Name0" presStyleCnt="0">
        <dgm:presLayoutVars>
          <dgm:dir/>
          <dgm:animLvl val="lvl"/>
          <dgm:resizeHandles val="exact"/>
        </dgm:presLayoutVars>
      </dgm:prSet>
      <dgm:spPr/>
    </dgm:pt>
    <dgm:pt modelId="{B53E4DA3-94EE-8946-A74B-AD99B900AEA9}" type="pres">
      <dgm:prSet presAssocID="{629417A4-C8B7-4D59-B3E1-492A6F1217D5}" presName="linNode" presStyleCnt="0"/>
      <dgm:spPr/>
    </dgm:pt>
    <dgm:pt modelId="{32ECC368-B117-C54B-80FA-26B3A9AB3A7F}" type="pres">
      <dgm:prSet presAssocID="{629417A4-C8B7-4D59-B3E1-492A6F1217D5}" presName="parentText" presStyleLbl="node1" presStyleIdx="0" presStyleCnt="5" custScaleX="277778">
        <dgm:presLayoutVars>
          <dgm:chMax val="1"/>
          <dgm:bulletEnabled val="1"/>
        </dgm:presLayoutVars>
      </dgm:prSet>
      <dgm:spPr/>
    </dgm:pt>
    <dgm:pt modelId="{8D2047CE-76D2-F147-891C-95572DF03966}" type="pres">
      <dgm:prSet presAssocID="{876ECFD9-C4F1-446C-9ED7-7A9BF7B532BA}" presName="sp" presStyleCnt="0"/>
      <dgm:spPr/>
    </dgm:pt>
    <dgm:pt modelId="{5B781167-F935-F142-8AD9-678DAA2DE05E}" type="pres">
      <dgm:prSet presAssocID="{004752A2-A665-43AC-AC1A-789CA4A6B6C9}" presName="linNode" presStyleCnt="0"/>
      <dgm:spPr/>
    </dgm:pt>
    <dgm:pt modelId="{32FE147E-A5DA-334B-9EFB-62B251ACD93F}" type="pres">
      <dgm:prSet presAssocID="{004752A2-A665-43AC-AC1A-789CA4A6B6C9}" presName="parentText" presStyleLbl="node1" presStyleIdx="1" presStyleCnt="5">
        <dgm:presLayoutVars>
          <dgm:chMax val="1"/>
          <dgm:bulletEnabled val="1"/>
        </dgm:presLayoutVars>
      </dgm:prSet>
      <dgm:spPr/>
    </dgm:pt>
    <dgm:pt modelId="{83A4F707-3C72-0449-B8CD-ACEFBCB63CBE}" type="pres">
      <dgm:prSet presAssocID="{004752A2-A665-43AC-AC1A-789CA4A6B6C9}" presName="descendantText" presStyleLbl="alignAccFollowNode1" presStyleIdx="0" presStyleCnt="4">
        <dgm:presLayoutVars>
          <dgm:bulletEnabled val="1"/>
        </dgm:presLayoutVars>
      </dgm:prSet>
      <dgm:spPr/>
    </dgm:pt>
    <dgm:pt modelId="{56B73092-F7F9-8B40-81D3-BA1E4D8F264B}" type="pres">
      <dgm:prSet presAssocID="{A31B34E7-4DE2-46ED-810B-0B976A641121}" presName="sp" presStyleCnt="0"/>
      <dgm:spPr/>
    </dgm:pt>
    <dgm:pt modelId="{CC535A75-83A3-8F4B-9364-7097A1B9B5BD}" type="pres">
      <dgm:prSet presAssocID="{5DF33855-7BD9-4EA5-81ED-E122F0ABE654}" presName="linNode" presStyleCnt="0"/>
      <dgm:spPr/>
    </dgm:pt>
    <dgm:pt modelId="{2E237C71-54DC-5640-B55B-2A03C76D8A91}" type="pres">
      <dgm:prSet presAssocID="{5DF33855-7BD9-4EA5-81ED-E122F0ABE654}" presName="parentText" presStyleLbl="node1" presStyleIdx="2" presStyleCnt="5">
        <dgm:presLayoutVars>
          <dgm:chMax val="1"/>
          <dgm:bulletEnabled val="1"/>
        </dgm:presLayoutVars>
      </dgm:prSet>
      <dgm:spPr/>
    </dgm:pt>
    <dgm:pt modelId="{1FA3A7E5-04BF-5F4C-86C6-16813B070EEA}" type="pres">
      <dgm:prSet presAssocID="{5DF33855-7BD9-4EA5-81ED-E122F0ABE654}" presName="descendantText" presStyleLbl="alignAccFollowNode1" presStyleIdx="1" presStyleCnt="4">
        <dgm:presLayoutVars>
          <dgm:bulletEnabled val="1"/>
        </dgm:presLayoutVars>
      </dgm:prSet>
      <dgm:spPr/>
    </dgm:pt>
    <dgm:pt modelId="{28EAED2B-EAE5-D44E-8C84-11EC5A74A904}" type="pres">
      <dgm:prSet presAssocID="{FB23C54A-0F7A-475B-AF47-5FC1E337CBDA}" presName="sp" presStyleCnt="0"/>
      <dgm:spPr/>
    </dgm:pt>
    <dgm:pt modelId="{A7F6D618-A569-5A4B-AA04-0F2E03230E72}" type="pres">
      <dgm:prSet presAssocID="{C8C6C5F8-095E-4DCC-828B-90F9BB7C80AC}" presName="linNode" presStyleCnt="0"/>
      <dgm:spPr/>
    </dgm:pt>
    <dgm:pt modelId="{9CA6360A-250E-C94A-B02D-D9E5337EFF42}" type="pres">
      <dgm:prSet presAssocID="{C8C6C5F8-095E-4DCC-828B-90F9BB7C80AC}" presName="parentText" presStyleLbl="node1" presStyleIdx="3" presStyleCnt="5">
        <dgm:presLayoutVars>
          <dgm:chMax val="1"/>
          <dgm:bulletEnabled val="1"/>
        </dgm:presLayoutVars>
      </dgm:prSet>
      <dgm:spPr/>
    </dgm:pt>
    <dgm:pt modelId="{A218FD45-011D-9245-A692-D3A6D26D6A26}" type="pres">
      <dgm:prSet presAssocID="{C8C6C5F8-095E-4DCC-828B-90F9BB7C80AC}" presName="descendantText" presStyleLbl="alignAccFollowNode1" presStyleIdx="2" presStyleCnt="4">
        <dgm:presLayoutVars>
          <dgm:bulletEnabled val="1"/>
        </dgm:presLayoutVars>
      </dgm:prSet>
      <dgm:spPr/>
    </dgm:pt>
    <dgm:pt modelId="{B8B3D8B1-EED6-BA49-B01D-269F87D22A0B}" type="pres">
      <dgm:prSet presAssocID="{864185BF-24E0-4208-A4D0-680A680185DC}" presName="sp" presStyleCnt="0"/>
      <dgm:spPr/>
    </dgm:pt>
    <dgm:pt modelId="{3C9563EF-B919-864F-A33B-F969A6AE6A49}" type="pres">
      <dgm:prSet presAssocID="{6657E8AD-188D-4D3E-9B36-AF81A4391E2C}" presName="linNode" presStyleCnt="0"/>
      <dgm:spPr/>
    </dgm:pt>
    <dgm:pt modelId="{76FFADDE-4B86-894B-AEAA-AF85861BC5C9}" type="pres">
      <dgm:prSet presAssocID="{6657E8AD-188D-4D3E-9B36-AF81A4391E2C}" presName="parentText" presStyleLbl="node1" presStyleIdx="4" presStyleCnt="5">
        <dgm:presLayoutVars>
          <dgm:chMax val="1"/>
          <dgm:bulletEnabled val="1"/>
        </dgm:presLayoutVars>
      </dgm:prSet>
      <dgm:spPr/>
    </dgm:pt>
    <dgm:pt modelId="{0498517D-3F55-1348-AE21-68FA37F2CB69}" type="pres">
      <dgm:prSet presAssocID="{6657E8AD-188D-4D3E-9B36-AF81A4391E2C}" presName="descendantText" presStyleLbl="alignAccFollowNode1" presStyleIdx="3" presStyleCnt="4">
        <dgm:presLayoutVars>
          <dgm:bulletEnabled val="1"/>
        </dgm:presLayoutVars>
      </dgm:prSet>
      <dgm:spPr/>
    </dgm:pt>
  </dgm:ptLst>
  <dgm:cxnLst>
    <dgm:cxn modelId="{C1C72614-0ACF-4C15-85E9-8F6F8665535F}" srcId="{23A0CCEB-8F4A-4664-A2C0-0416F6CEC78F}" destId="{5DF33855-7BD9-4EA5-81ED-E122F0ABE654}" srcOrd="2" destOrd="0" parTransId="{C7129F95-5810-4156-9C4A-BD6E6D3A5571}" sibTransId="{FB23C54A-0F7A-475B-AF47-5FC1E337CBDA}"/>
    <dgm:cxn modelId="{2C71D720-2B28-4B83-A64C-5BE13A444C3B}" srcId="{23A0CCEB-8F4A-4664-A2C0-0416F6CEC78F}" destId="{629417A4-C8B7-4D59-B3E1-492A6F1217D5}" srcOrd="0" destOrd="0" parTransId="{2F4E520F-A969-473C-88E7-1D002CA69405}" sibTransId="{876ECFD9-C4F1-446C-9ED7-7A9BF7B532BA}"/>
    <dgm:cxn modelId="{A5CCBB2B-1117-40E1-8F9F-24E78DDF057E}" srcId="{5DF33855-7BD9-4EA5-81ED-E122F0ABE654}" destId="{DF112B02-3413-4CCA-AB26-721213C6FCE5}" srcOrd="0" destOrd="0" parTransId="{BB8D8FFC-2E9A-4B99-8B59-41170465CBA2}" sibTransId="{171554A9-CF1F-444C-8B3F-958EB732436F}"/>
    <dgm:cxn modelId="{094DE83A-F46C-0B44-A4F9-E6538037C8BF}" type="presOf" srcId="{97122E6E-4FE1-4CB5-9F13-91FF198523B6}" destId="{A218FD45-011D-9245-A692-D3A6D26D6A26}" srcOrd="0" destOrd="0" presId="urn:microsoft.com/office/officeart/2005/8/layout/vList5"/>
    <dgm:cxn modelId="{E5F8B53D-ED9D-4FFB-BD1C-5E9C3C07CB54}" srcId="{23A0CCEB-8F4A-4664-A2C0-0416F6CEC78F}" destId="{6657E8AD-188D-4D3E-9B36-AF81A4391E2C}" srcOrd="4" destOrd="0" parTransId="{B0CF09B5-53D8-4079-BB33-7482E2DCDCE1}" sibTransId="{48E052FE-D180-41C8-A251-14800BC544E7}"/>
    <dgm:cxn modelId="{2960D065-F8BE-472A-A87E-633890631B19}" srcId="{004752A2-A665-43AC-AC1A-789CA4A6B6C9}" destId="{3DCB812F-1D6E-4AD5-8F47-ED664F340ECD}" srcOrd="0" destOrd="0" parTransId="{F161949B-2A80-40A4-BE3B-72D9AC7B8BBE}" sibTransId="{6ACCB91C-95A0-4B6B-A1F1-CC0F2FCB52C5}"/>
    <dgm:cxn modelId="{827E454A-7FBC-0C4D-9914-7BEC2604904E}" type="presOf" srcId="{004752A2-A665-43AC-AC1A-789CA4A6B6C9}" destId="{32FE147E-A5DA-334B-9EFB-62B251ACD93F}" srcOrd="0" destOrd="0" presId="urn:microsoft.com/office/officeart/2005/8/layout/vList5"/>
    <dgm:cxn modelId="{57CD7352-207D-4B87-A399-D7780D61D366}" srcId="{23A0CCEB-8F4A-4664-A2C0-0416F6CEC78F}" destId="{004752A2-A665-43AC-AC1A-789CA4A6B6C9}" srcOrd="1" destOrd="0" parTransId="{5199713F-49E2-466C-8DA3-78DEC1BD9C4D}" sibTransId="{A31B34E7-4DE2-46ED-810B-0B976A641121}"/>
    <dgm:cxn modelId="{3D844F79-9E5B-964F-BA1F-59CD0D8633CD}" type="presOf" srcId="{5DF33855-7BD9-4EA5-81ED-E122F0ABE654}" destId="{2E237C71-54DC-5640-B55B-2A03C76D8A91}" srcOrd="0" destOrd="0" presId="urn:microsoft.com/office/officeart/2005/8/layout/vList5"/>
    <dgm:cxn modelId="{18467C81-C0E1-E742-9FBC-898D1AD50CE3}" type="presOf" srcId="{DF112B02-3413-4CCA-AB26-721213C6FCE5}" destId="{1FA3A7E5-04BF-5F4C-86C6-16813B070EEA}" srcOrd="0" destOrd="0" presId="urn:microsoft.com/office/officeart/2005/8/layout/vList5"/>
    <dgm:cxn modelId="{7D90B786-4A68-4146-82DD-88C3E7EA8AAB}" srcId="{C8C6C5F8-095E-4DCC-828B-90F9BB7C80AC}" destId="{731B8ED3-5453-6F49-BB56-99A0705B62F2}" srcOrd="1" destOrd="0" parTransId="{82844C6F-D67E-094C-87DF-10F8443FD756}" sibTransId="{22BD7D2E-9A39-8B43-B0E0-903D21BDA376}"/>
    <dgm:cxn modelId="{5356609B-6ED4-F147-8B9C-69D879CB8995}" type="presOf" srcId="{3DCB812F-1D6E-4AD5-8F47-ED664F340ECD}" destId="{83A4F707-3C72-0449-B8CD-ACEFBCB63CBE}" srcOrd="0" destOrd="0" presId="urn:microsoft.com/office/officeart/2005/8/layout/vList5"/>
    <dgm:cxn modelId="{F639C9AB-067B-D841-9FE8-FA371356EE17}" type="presOf" srcId="{731B8ED3-5453-6F49-BB56-99A0705B62F2}" destId="{A218FD45-011D-9245-A692-D3A6D26D6A26}" srcOrd="0" destOrd="1" presId="urn:microsoft.com/office/officeart/2005/8/layout/vList5"/>
    <dgm:cxn modelId="{C986C0AD-3FEA-3D43-8B1D-B52F6746A417}" type="presOf" srcId="{C8C6C5F8-095E-4DCC-828B-90F9BB7C80AC}" destId="{9CA6360A-250E-C94A-B02D-D9E5337EFF42}" srcOrd="0" destOrd="0" presId="urn:microsoft.com/office/officeart/2005/8/layout/vList5"/>
    <dgm:cxn modelId="{7DFFE1BE-E0B7-4D55-8621-3D8D84278252}" srcId="{C8C6C5F8-095E-4DCC-828B-90F9BB7C80AC}" destId="{97122E6E-4FE1-4CB5-9F13-91FF198523B6}" srcOrd="0" destOrd="0" parTransId="{0AECF9CE-E838-4DAE-82DF-75EBC467EDBB}" sibTransId="{AD70F4FB-B4B4-46C5-84E1-6896BDC609FE}"/>
    <dgm:cxn modelId="{51C585D3-9AB4-8645-BDD0-0466FAA163DD}" type="presOf" srcId="{629417A4-C8B7-4D59-B3E1-492A6F1217D5}" destId="{32ECC368-B117-C54B-80FA-26B3A9AB3A7F}" srcOrd="0" destOrd="0" presId="urn:microsoft.com/office/officeart/2005/8/layout/vList5"/>
    <dgm:cxn modelId="{5BED82D7-128B-440B-A4EB-D27C42D37D59}" srcId="{6657E8AD-188D-4D3E-9B36-AF81A4391E2C}" destId="{4AA28C27-EA1D-4F37-92A0-40DB6235D405}" srcOrd="0" destOrd="0" parTransId="{8B04BF0E-5D99-4704-AD89-0A4B37FF1973}" sibTransId="{75E88746-87A0-446E-83FF-2A89A20560B7}"/>
    <dgm:cxn modelId="{A3F27DE1-6FC7-3245-8F66-48E00F02D905}" type="presOf" srcId="{4AA28C27-EA1D-4F37-92A0-40DB6235D405}" destId="{0498517D-3F55-1348-AE21-68FA37F2CB69}" srcOrd="0" destOrd="0" presId="urn:microsoft.com/office/officeart/2005/8/layout/vList5"/>
    <dgm:cxn modelId="{B6640BF9-574C-4F95-884B-23E0648B8929}" srcId="{23A0CCEB-8F4A-4664-A2C0-0416F6CEC78F}" destId="{C8C6C5F8-095E-4DCC-828B-90F9BB7C80AC}" srcOrd="3" destOrd="0" parTransId="{E88E7EC2-B911-492B-A72C-3F67750DE999}" sibTransId="{864185BF-24E0-4208-A4D0-680A680185DC}"/>
    <dgm:cxn modelId="{35CD0AFA-ADD0-514A-8911-5A482129850B}" type="presOf" srcId="{23A0CCEB-8F4A-4664-A2C0-0416F6CEC78F}" destId="{0372615B-4CD8-A14D-A863-EEBAE9F6A472}" srcOrd="0" destOrd="0" presId="urn:microsoft.com/office/officeart/2005/8/layout/vList5"/>
    <dgm:cxn modelId="{F49A92FE-D871-9F46-B9DB-8079D4CC724A}" type="presOf" srcId="{6657E8AD-188D-4D3E-9B36-AF81A4391E2C}" destId="{76FFADDE-4B86-894B-AEAA-AF85861BC5C9}" srcOrd="0" destOrd="0" presId="urn:microsoft.com/office/officeart/2005/8/layout/vList5"/>
    <dgm:cxn modelId="{30E8E56F-560E-B24C-847D-17B2D9F22237}" type="presParOf" srcId="{0372615B-4CD8-A14D-A863-EEBAE9F6A472}" destId="{B53E4DA3-94EE-8946-A74B-AD99B900AEA9}" srcOrd="0" destOrd="0" presId="urn:microsoft.com/office/officeart/2005/8/layout/vList5"/>
    <dgm:cxn modelId="{DC437FF4-08A5-9C49-B6A0-299E79B0BA6A}" type="presParOf" srcId="{B53E4DA3-94EE-8946-A74B-AD99B900AEA9}" destId="{32ECC368-B117-C54B-80FA-26B3A9AB3A7F}" srcOrd="0" destOrd="0" presId="urn:microsoft.com/office/officeart/2005/8/layout/vList5"/>
    <dgm:cxn modelId="{50D982B8-859E-7343-A5F6-2351DB7A5612}" type="presParOf" srcId="{0372615B-4CD8-A14D-A863-EEBAE9F6A472}" destId="{8D2047CE-76D2-F147-891C-95572DF03966}" srcOrd="1" destOrd="0" presId="urn:microsoft.com/office/officeart/2005/8/layout/vList5"/>
    <dgm:cxn modelId="{02962EA0-C869-FA4E-8CE4-4AA84832D2F3}" type="presParOf" srcId="{0372615B-4CD8-A14D-A863-EEBAE9F6A472}" destId="{5B781167-F935-F142-8AD9-678DAA2DE05E}" srcOrd="2" destOrd="0" presId="urn:microsoft.com/office/officeart/2005/8/layout/vList5"/>
    <dgm:cxn modelId="{A2F408CC-4B66-794D-AC6C-67F9B6D6A394}" type="presParOf" srcId="{5B781167-F935-F142-8AD9-678DAA2DE05E}" destId="{32FE147E-A5DA-334B-9EFB-62B251ACD93F}" srcOrd="0" destOrd="0" presId="urn:microsoft.com/office/officeart/2005/8/layout/vList5"/>
    <dgm:cxn modelId="{3F809FD2-7FDE-E045-81C6-B475DB40E071}" type="presParOf" srcId="{5B781167-F935-F142-8AD9-678DAA2DE05E}" destId="{83A4F707-3C72-0449-B8CD-ACEFBCB63CBE}" srcOrd="1" destOrd="0" presId="urn:microsoft.com/office/officeart/2005/8/layout/vList5"/>
    <dgm:cxn modelId="{B1AE277B-82D9-2942-B960-2D5E0F1366B4}" type="presParOf" srcId="{0372615B-4CD8-A14D-A863-EEBAE9F6A472}" destId="{56B73092-F7F9-8B40-81D3-BA1E4D8F264B}" srcOrd="3" destOrd="0" presId="urn:microsoft.com/office/officeart/2005/8/layout/vList5"/>
    <dgm:cxn modelId="{908D4475-F8A4-FD49-9C54-35533BFB71A4}" type="presParOf" srcId="{0372615B-4CD8-A14D-A863-EEBAE9F6A472}" destId="{CC535A75-83A3-8F4B-9364-7097A1B9B5BD}" srcOrd="4" destOrd="0" presId="urn:microsoft.com/office/officeart/2005/8/layout/vList5"/>
    <dgm:cxn modelId="{853F2F8F-D988-5443-A96C-025860E2BE52}" type="presParOf" srcId="{CC535A75-83A3-8F4B-9364-7097A1B9B5BD}" destId="{2E237C71-54DC-5640-B55B-2A03C76D8A91}" srcOrd="0" destOrd="0" presId="urn:microsoft.com/office/officeart/2005/8/layout/vList5"/>
    <dgm:cxn modelId="{3A2AD633-C20A-CF4B-B9EB-6319679CD3F1}" type="presParOf" srcId="{CC535A75-83A3-8F4B-9364-7097A1B9B5BD}" destId="{1FA3A7E5-04BF-5F4C-86C6-16813B070EEA}" srcOrd="1" destOrd="0" presId="urn:microsoft.com/office/officeart/2005/8/layout/vList5"/>
    <dgm:cxn modelId="{5AC8310B-3BF7-FE49-9BA9-A5DF79CF1C54}" type="presParOf" srcId="{0372615B-4CD8-A14D-A863-EEBAE9F6A472}" destId="{28EAED2B-EAE5-D44E-8C84-11EC5A74A904}" srcOrd="5" destOrd="0" presId="urn:microsoft.com/office/officeart/2005/8/layout/vList5"/>
    <dgm:cxn modelId="{DD53E4D3-5D5E-5348-A38D-FC2E5E05BD10}" type="presParOf" srcId="{0372615B-4CD8-A14D-A863-EEBAE9F6A472}" destId="{A7F6D618-A569-5A4B-AA04-0F2E03230E72}" srcOrd="6" destOrd="0" presId="urn:microsoft.com/office/officeart/2005/8/layout/vList5"/>
    <dgm:cxn modelId="{E4292D4D-860C-7246-9634-E7F0B5C4C263}" type="presParOf" srcId="{A7F6D618-A569-5A4B-AA04-0F2E03230E72}" destId="{9CA6360A-250E-C94A-B02D-D9E5337EFF42}" srcOrd="0" destOrd="0" presId="urn:microsoft.com/office/officeart/2005/8/layout/vList5"/>
    <dgm:cxn modelId="{00804A26-53D8-4447-B94C-9DC640C61273}" type="presParOf" srcId="{A7F6D618-A569-5A4B-AA04-0F2E03230E72}" destId="{A218FD45-011D-9245-A692-D3A6D26D6A26}" srcOrd="1" destOrd="0" presId="urn:microsoft.com/office/officeart/2005/8/layout/vList5"/>
    <dgm:cxn modelId="{05460437-2495-F549-96FE-DBFA7D299706}" type="presParOf" srcId="{0372615B-4CD8-A14D-A863-EEBAE9F6A472}" destId="{B8B3D8B1-EED6-BA49-B01D-269F87D22A0B}" srcOrd="7" destOrd="0" presId="urn:microsoft.com/office/officeart/2005/8/layout/vList5"/>
    <dgm:cxn modelId="{DB7659F0-E8B0-3A42-8696-6887D030BE18}" type="presParOf" srcId="{0372615B-4CD8-A14D-A863-EEBAE9F6A472}" destId="{3C9563EF-B919-864F-A33B-F969A6AE6A49}" srcOrd="8" destOrd="0" presId="urn:microsoft.com/office/officeart/2005/8/layout/vList5"/>
    <dgm:cxn modelId="{4731F047-E12B-974A-B0B8-DD9A019E6FAD}" type="presParOf" srcId="{3C9563EF-B919-864F-A33B-F969A6AE6A49}" destId="{76FFADDE-4B86-894B-AEAA-AF85861BC5C9}" srcOrd="0" destOrd="0" presId="urn:microsoft.com/office/officeart/2005/8/layout/vList5"/>
    <dgm:cxn modelId="{77D0A448-6681-084A-B1F0-0CA9B5AD9C55}" type="presParOf" srcId="{3C9563EF-B919-864F-A33B-F969A6AE6A49}" destId="{0498517D-3F55-1348-AE21-68FA37F2CB6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877D4F-DACE-B64F-A2BA-5A4FDD91700D}"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fr-FR"/>
        </a:p>
      </dgm:t>
    </dgm:pt>
    <dgm:pt modelId="{E3E00797-B70B-2541-B0E3-04105D170110}">
      <dgm:prSet phldrT="[Texte]" custT="1"/>
      <dgm:spPr/>
      <dgm:t>
        <a:bodyPr/>
        <a:lstStyle/>
        <a:p>
          <a:pPr>
            <a:lnSpc>
              <a:spcPct val="100000"/>
            </a:lnSpc>
          </a:pPr>
          <a:r>
            <a:rPr lang="fr-BE" sz="1800" dirty="0">
              <a:latin typeface="fkGroteskNeue"/>
            </a:rPr>
            <a:t>Automatisation des tâches simples, à faible VA</a:t>
          </a:r>
          <a:endParaRPr lang="fr-FR" sz="1800" dirty="0"/>
        </a:p>
      </dgm:t>
    </dgm:pt>
    <dgm:pt modelId="{3DE799A3-7042-1E43-B208-E41DD2CE3FD8}" type="parTrans" cxnId="{3204CADE-0509-C44D-B192-A0A381DEAA0C}">
      <dgm:prSet/>
      <dgm:spPr/>
      <dgm:t>
        <a:bodyPr/>
        <a:lstStyle/>
        <a:p>
          <a:endParaRPr lang="fr-FR" sz="2000"/>
        </a:p>
      </dgm:t>
    </dgm:pt>
    <dgm:pt modelId="{998E45CD-DC3B-D142-AB02-4FAB008C5569}" type="sibTrans" cxnId="{3204CADE-0509-C44D-B192-A0A381DEAA0C}">
      <dgm:prSet/>
      <dgm:spPr/>
      <dgm:t>
        <a:bodyPr/>
        <a:lstStyle/>
        <a:p>
          <a:endParaRPr lang="fr-FR" sz="2000"/>
        </a:p>
      </dgm:t>
    </dgm:pt>
    <dgm:pt modelId="{8BBAA3A2-5BEA-8E49-8671-0D06E8322208}">
      <dgm:prSet custT="1"/>
      <dgm:spPr/>
      <dgm:t>
        <a:bodyPr/>
        <a:lstStyle/>
        <a:p>
          <a:pPr>
            <a:lnSpc>
              <a:spcPct val="100000"/>
            </a:lnSpc>
          </a:pPr>
          <a:r>
            <a:rPr lang="fr-BE" sz="1200" b="0" i="0" dirty="0">
              <a:effectLst/>
              <a:latin typeface="fkGroteskNeue"/>
            </a:rPr>
            <a:t>Mise à jour de données administrative, gestion des demandes courantes via interfaces intelligentes, permettant aux conseillers humains de se concentrer sur les cas complexes. </a:t>
          </a:r>
        </a:p>
      </dgm:t>
    </dgm:pt>
    <dgm:pt modelId="{34BD8C0A-F132-3949-B6F2-0BDC314F4AB0}" type="parTrans" cxnId="{AF9B18E7-9407-DA4C-815F-29AF5751A9C2}">
      <dgm:prSet/>
      <dgm:spPr/>
      <dgm:t>
        <a:bodyPr/>
        <a:lstStyle/>
        <a:p>
          <a:endParaRPr lang="fr-FR" sz="2000"/>
        </a:p>
      </dgm:t>
    </dgm:pt>
    <dgm:pt modelId="{D98D879F-A14D-7E42-A473-29325101AB76}" type="sibTrans" cxnId="{AF9B18E7-9407-DA4C-815F-29AF5751A9C2}">
      <dgm:prSet/>
      <dgm:spPr/>
      <dgm:t>
        <a:bodyPr/>
        <a:lstStyle/>
        <a:p>
          <a:endParaRPr lang="fr-FR" sz="2000"/>
        </a:p>
      </dgm:t>
    </dgm:pt>
    <dgm:pt modelId="{0FF9F757-C5E2-6444-B4DC-8230F58C6D13}">
      <dgm:prSet custT="1"/>
      <dgm:spPr/>
      <dgm:t>
        <a:bodyPr/>
        <a:lstStyle/>
        <a:p>
          <a:pPr>
            <a:lnSpc>
              <a:spcPct val="100000"/>
            </a:lnSpc>
          </a:pPr>
          <a:r>
            <a:rPr lang="fr-BE" sz="1800" b="0" i="0" dirty="0">
              <a:effectLst/>
              <a:latin typeface="fkGroteskNeue"/>
            </a:rPr>
            <a:t>Analyse des retours clients et des sentiments</a:t>
          </a:r>
        </a:p>
      </dgm:t>
    </dgm:pt>
    <dgm:pt modelId="{681CDC00-7930-D745-9FDF-11E3720AB2F6}" type="parTrans" cxnId="{C1E0D1DF-DC32-264F-BBE8-AA7B5B62A1E9}">
      <dgm:prSet/>
      <dgm:spPr/>
      <dgm:t>
        <a:bodyPr/>
        <a:lstStyle/>
        <a:p>
          <a:endParaRPr lang="fr-FR" sz="2000"/>
        </a:p>
      </dgm:t>
    </dgm:pt>
    <dgm:pt modelId="{1CFD065F-034E-6C40-A451-3F3C02E68BC3}" type="sibTrans" cxnId="{C1E0D1DF-DC32-264F-BBE8-AA7B5B62A1E9}">
      <dgm:prSet/>
      <dgm:spPr/>
      <dgm:t>
        <a:bodyPr/>
        <a:lstStyle/>
        <a:p>
          <a:endParaRPr lang="fr-FR" sz="2000"/>
        </a:p>
      </dgm:t>
    </dgm:pt>
    <dgm:pt modelId="{9B7CFCDA-167C-2744-90DF-86114577C273}">
      <dgm:prSet custT="1"/>
      <dgm:spPr/>
      <dgm:t>
        <a:bodyPr/>
        <a:lstStyle/>
        <a:p>
          <a:pPr>
            <a:lnSpc>
              <a:spcPct val="100000"/>
            </a:lnSpc>
          </a:pPr>
          <a:r>
            <a:rPr lang="fr-BE" sz="1200" b="0" i="0" dirty="0">
              <a:effectLst/>
              <a:latin typeface="fkGroteskNeue"/>
            </a:rPr>
            <a:t>Analyse des verbatims clients, des prises de contact et réponses aux enquêtes de satisfaction, afin d’anticiper les besoins et d’adapter les réponses</a:t>
          </a:r>
          <a:endParaRPr lang="fr-BE" sz="1200" dirty="0">
            <a:latin typeface="berkeleyMono"/>
          </a:endParaRPr>
        </a:p>
      </dgm:t>
    </dgm:pt>
    <dgm:pt modelId="{ACED70AC-C466-944E-B256-3B67920122C9}" type="parTrans" cxnId="{24DFB0F9-656B-0F44-8F4C-6497CD5C7F5E}">
      <dgm:prSet/>
      <dgm:spPr/>
      <dgm:t>
        <a:bodyPr/>
        <a:lstStyle/>
        <a:p>
          <a:endParaRPr lang="fr-FR" sz="2000"/>
        </a:p>
      </dgm:t>
    </dgm:pt>
    <dgm:pt modelId="{8D0EBC3E-F56F-1A4B-9F92-BEFD5218F26C}" type="sibTrans" cxnId="{24DFB0F9-656B-0F44-8F4C-6497CD5C7F5E}">
      <dgm:prSet/>
      <dgm:spPr/>
      <dgm:t>
        <a:bodyPr/>
        <a:lstStyle/>
        <a:p>
          <a:endParaRPr lang="fr-FR" sz="2000"/>
        </a:p>
      </dgm:t>
    </dgm:pt>
    <dgm:pt modelId="{01924A05-26F8-DF47-90C2-7E94BE205EA6}">
      <dgm:prSet custT="1"/>
      <dgm:spPr/>
      <dgm:t>
        <a:bodyPr/>
        <a:lstStyle/>
        <a:p>
          <a:pPr>
            <a:lnSpc>
              <a:spcPct val="100000"/>
            </a:lnSpc>
          </a:pPr>
          <a:r>
            <a:rPr lang="fr-BE" sz="1800" b="0" i="0" dirty="0">
              <a:effectLst/>
              <a:latin typeface="fkGroteskNeue"/>
            </a:rPr>
            <a:t>Personnalisation et recommandations prédictives</a:t>
          </a:r>
        </a:p>
      </dgm:t>
    </dgm:pt>
    <dgm:pt modelId="{2DDA149C-B30E-4B44-B379-7487FC79431C}" type="parTrans" cxnId="{B469EB6C-A5C6-B442-BB54-9319FA0C85B1}">
      <dgm:prSet/>
      <dgm:spPr/>
      <dgm:t>
        <a:bodyPr/>
        <a:lstStyle/>
        <a:p>
          <a:endParaRPr lang="fr-FR" sz="2000"/>
        </a:p>
      </dgm:t>
    </dgm:pt>
    <dgm:pt modelId="{71C1413F-3548-7140-961B-60E17CD04326}" type="sibTrans" cxnId="{B469EB6C-A5C6-B442-BB54-9319FA0C85B1}">
      <dgm:prSet/>
      <dgm:spPr/>
      <dgm:t>
        <a:bodyPr/>
        <a:lstStyle/>
        <a:p>
          <a:endParaRPr lang="fr-FR" sz="2000"/>
        </a:p>
      </dgm:t>
    </dgm:pt>
    <dgm:pt modelId="{57EE323D-CFBB-B54B-9AA6-049FF1983441}">
      <dgm:prSet custT="1"/>
      <dgm:spPr/>
      <dgm:t>
        <a:bodyPr/>
        <a:lstStyle/>
        <a:p>
          <a:pPr>
            <a:lnSpc>
              <a:spcPct val="100000"/>
            </a:lnSpc>
          </a:pPr>
          <a:r>
            <a:rPr lang="fr-BE" sz="1200" b="0" i="0" dirty="0">
              <a:effectLst/>
              <a:latin typeface="fkGroteskNeue"/>
            </a:rPr>
            <a:t>Hyperpersonnalisation des interactions en s’appuyant sur l’historique, les préférences et les comportements des clients. Proposition de recommandations de produits ou de services, anticipation des besoins et déclenchement de campagnes de rétention ciblées.</a:t>
          </a:r>
        </a:p>
      </dgm:t>
    </dgm:pt>
    <dgm:pt modelId="{DC95E044-0CE7-B746-A692-E2C908A1620C}" type="parTrans" cxnId="{AE2432C2-241F-1542-A889-B0ACAB029D61}">
      <dgm:prSet/>
      <dgm:spPr/>
      <dgm:t>
        <a:bodyPr/>
        <a:lstStyle/>
        <a:p>
          <a:endParaRPr lang="fr-FR" sz="2000"/>
        </a:p>
      </dgm:t>
    </dgm:pt>
    <dgm:pt modelId="{71DF7E56-D531-8240-A954-D76F010A0ED8}" type="sibTrans" cxnId="{AE2432C2-241F-1542-A889-B0ACAB029D61}">
      <dgm:prSet/>
      <dgm:spPr/>
      <dgm:t>
        <a:bodyPr/>
        <a:lstStyle/>
        <a:p>
          <a:endParaRPr lang="fr-FR" sz="2000"/>
        </a:p>
      </dgm:t>
    </dgm:pt>
    <dgm:pt modelId="{96D2E324-ADA7-F44A-B1C9-20330483757E}">
      <dgm:prSet custT="1"/>
      <dgm:spPr/>
      <dgm:t>
        <a:bodyPr/>
        <a:lstStyle/>
        <a:p>
          <a:pPr>
            <a:lnSpc>
              <a:spcPct val="100000"/>
            </a:lnSpc>
          </a:pPr>
          <a:r>
            <a:rPr lang="fr-BE" sz="1800" b="0" i="0" dirty="0">
              <a:effectLst/>
              <a:latin typeface="fkGroteskNeue"/>
            </a:rPr>
            <a:t>Assistance et augmentation des conseillers</a:t>
          </a:r>
        </a:p>
      </dgm:t>
    </dgm:pt>
    <dgm:pt modelId="{3F9D76D2-27E9-A64E-AE5B-F7BABD007C97}" type="parTrans" cxnId="{10DA84FA-A218-C541-A6F3-CDA34EE6D308}">
      <dgm:prSet/>
      <dgm:spPr/>
      <dgm:t>
        <a:bodyPr/>
        <a:lstStyle/>
        <a:p>
          <a:endParaRPr lang="fr-FR" sz="2000"/>
        </a:p>
      </dgm:t>
    </dgm:pt>
    <dgm:pt modelId="{FE60FE57-B36B-3345-B33A-F60014B1E18E}" type="sibTrans" cxnId="{10DA84FA-A218-C541-A6F3-CDA34EE6D308}">
      <dgm:prSet/>
      <dgm:spPr/>
      <dgm:t>
        <a:bodyPr/>
        <a:lstStyle/>
        <a:p>
          <a:endParaRPr lang="fr-FR" sz="2000"/>
        </a:p>
      </dgm:t>
    </dgm:pt>
    <dgm:pt modelId="{3C6884B7-F039-A547-981A-885ED16936A3}">
      <dgm:prSet custT="1"/>
      <dgm:spPr/>
      <dgm:t>
        <a:bodyPr/>
        <a:lstStyle/>
        <a:p>
          <a:pPr>
            <a:lnSpc>
              <a:spcPct val="100000"/>
            </a:lnSpc>
          </a:pPr>
          <a:r>
            <a:rPr lang="fr-BE" sz="1200" b="0" i="0">
              <a:effectLst/>
              <a:latin typeface="fkGroteskNeue"/>
            </a:rPr>
            <a:t>Suggestion de réponses en temps réel, facilitant l’accès à l’information, génération de FAQ dynamiques </a:t>
          </a:r>
        </a:p>
      </dgm:t>
    </dgm:pt>
    <dgm:pt modelId="{BF14A261-73A1-6843-B338-7ED285BAA8FB}" type="parTrans" cxnId="{24BC6165-D4AD-5044-B9F0-774F7067A7E6}">
      <dgm:prSet/>
      <dgm:spPr/>
      <dgm:t>
        <a:bodyPr/>
        <a:lstStyle/>
        <a:p>
          <a:endParaRPr lang="fr-FR" sz="2000"/>
        </a:p>
      </dgm:t>
    </dgm:pt>
    <dgm:pt modelId="{4880D8D2-57B8-C443-B0C6-9507879F2E24}" type="sibTrans" cxnId="{24BC6165-D4AD-5044-B9F0-774F7067A7E6}">
      <dgm:prSet/>
      <dgm:spPr/>
      <dgm:t>
        <a:bodyPr/>
        <a:lstStyle/>
        <a:p>
          <a:endParaRPr lang="fr-FR" sz="2000"/>
        </a:p>
      </dgm:t>
    </dgm:pt>
    <dgm:pt modelId="{0A25F2DB-B5DB-5B48-BF82-B34912E878B4}">
      <dgm:prSet custT="1"/>
      <dgm:spPr/>
      <dgm:t>
        <a:bodyPr/>
        <a:lstStyle/>
        <a:p>
          <a:pPr>
            <a:lnSpc>
              <a:spcPct val="100000"/>
            </a:lnSpc>
          </a:pPr>
          <a:r>
            <a:rPr lang="fr-BE" sz="1800" b="0" i="0" dirty="0">
              <a:effectLst/>
              <a:latin typeface="fkGroteskNeue"/>
            </a:rPr>
            <a:t>Automatisation des processus et routage intelligent</a:t>
          </a:r>
        </a:p>
      </dgm:t>
    </dgm:pt>
    <dgm:pt modelId="{0B8416F8-3737-1342-BCE3-56A7B7B2564C}" type="parTrans" cxnId="{B1099DA8-7222-9044-92E0-FD053F7AA6B2}">
      <dgm:prSet/>
      <dgm:spPr/>
      <dgm:t>
        <a:bodyPr/>
        <a:lstStyle/>
        <a:p>
          <a:endParaRPr lang="fr-FR" sz="2000"/>
        </a:p>
      </dgm:t>
    </dgm:pt>
    <dgm:pt modelId="{3C02E019-77F5-5243-8D82-DB5851161ADE}" type="sibTrans" cxnId="{B1099DA8-7222-9044-92E0-FD053F7AA6B2}">
      <dgm:prSet/>
      <dgm:spPr/>
      <dgm:t>
        <a:bodyPr/>
        <a:lstStyle/>
        <a:p>
          <a:endParaRPr lang="fr-FR" sz="2000"/>
        </a:p>
      </dgm:t>
    </dgm:pt>
    <dgm:pt modelId="{79A5AEAE-5FA5-9947-9B55-840FC68BF0E4}">
      <dgm:prSet custT="1"/>
      <dgm:spPr/>
      <dgm:t>
        <a:bodyPr/>
        <a:lstStyle/>
        <a:p>
          <a:pPr>
            <a:lnSpc>
              <a:spcPct val="100000"/>
            </a:lnSpc>
          </a:pPr>
          <a:r>
            <a:rPr lang="fr-BE" sz="1200" b="0" i="0">
              <a:effectLst/>
              <a:latin typeface="fkGroteskNeue"/>
            </a:rPr>
            <a:t>Traitement des e-mails, gestion des tickets, mise à jour des dossiers, routage des demandes vers les agents les plus compétents</a:t>
          </a:r>
        </a:p>
      </dgm:t>
    </dgm:pt>
    <dgm:pt modelId="{EDDDEC12-AE9F-134A-80A5-0E171FA57D15}" type="parTrans" cxnId="{7A79F217-5247-1448-91B9-ECBD5F9FFF2E}">
      <dgm:prSet/>
      <dgm:spPr/>
      <dgm:t>
        <a:bodyPr/>
        <a:lstStyle/>
        <a:p>
          <a:endParaRPr lang="fr-FR" sz="2000"/>
        </a:p>
      </dgm:t>
    </dgm:pt>
    <dgm:pt modelId="{EE80D112-B3E8-D644-83AF-B3F3480C85F9}" type="sibTrans" cxnId="{7A79F217-5247-1448-91B9-ECBD5F9FFF2E}">
      <dgm:prSet/>
      <dgm:spPr/>
      <dgm:t>
        <a:bodyPr/>
        <a:lstStyle/>
        <a:p>
          <a:endParaRPr lang="fr-FR" sz="2000"/>
        </a:p>
      </dgm:t>
    </dgm:pt>
    <dgm:pt modelId="{4B57CE19-4306-EC49-936A-2FF38EB7A8CF}">
      <dgm:prSet custT="1"/>
      <dgm:spPr/>
      <dgm:t>
        <a:bodyPr/>
        <a:lstStyle/>
        <a:p>
          <a:pPr>
            <a:lnSpc>
              <a:spcPct val="100000"/>
            </a:lnSpc>
          </a:pPr>
          <a:r>
            <a:rPr lang="fr-BE" sz="1800" b="0" i="0" dirty="0">
              <a:effectLst/>
              <a:latin typeface="fkGroteskNeue"/>
            </a:rPr>
            <a:t>Analyse prédictive et segmentation</a:t>
          </a:r>
        </a:p>
      </dgm:t>
    </dgm:pt>
    <dgm:pt modelId="{F41D30F0-368F-4845-AC5D-81DDD171CBDF}" type="parTrans" cxnId="{8EF1AEC6-18A6-5D4D-8083-777FBA21B381}">
      <dgm:prSet/>
      <dgm:spPr/>
      <dgm:t>
        <a:bodyPr/>
        <a:lstStyle/>
        <a:p>
          <a:endParaRPr lang="fr-FR" sz="2000"/>
        </a:p>
      </dgm:t>
    </dgm:pt>
    <dgm:pt modelId="{8932B428-3FB2-B54C-9AF9-856A453DA760}" type="sibTrans" cxnId="{8EF1AEC6-18A6-5D4D-8083-777FBA21B381}">
      <dgm:prSet/>
      <dgm:spPr/>
      <dgm:t>
        <a:bodyPr/>
        <a:lstStyle/>
        <a:p>
          <a:endParaRPr lang="fr-FR" sz="2000"/>
        </a:p>
      </dgm:t>
    </dgm:pt>
    <dgm:pt modelId="{4F604D5B-EFF5-5847-A55E-3DB89C22BC94}">
      <dgm:prSet custT="1"/>
      <dgm:spPr/>
      <dgm:t>
        <a:bodyPr/>
        <a:lstStyle/>
        <a:p>
          <a:pPr>
            <a:lnSpc>
              <a:spcPct val="100000"/>
            </a:lnSpc>
          </a:pPr>
          <a:r>
            <a:rPr lang="fr-BE" sz="1200">
              <a:latin typeface="fkGroteskNeue"/>
            </a:rPr>
            <a:t>Identification des </a:t>
          </a:r>
          <a:r>
            <a:rPr lang="fr-BE" sz="1200" b="0" i="0">
              <a:effectLst/>
              <a:latin typeface="fkGroteskNeue"/>
            </a:rPr>
            <a:t>clients à risque de départ, segmentation de la clientèle pour tester des stratégies ciblées, détection des tendances dans les données pour optimiser l’offre et la planification des ressources.</a:t>
          </a:r>
        </a:p>
      </dgm:t>
    </dgm:pt>
    <dgm:pt modelId="{138D1B0A-CAEF-1141-A459-D863203BF98C}" type="parTrans" cxnId="{AD0A8451-712C-9447-A4D2-DBE631A06C4F}">
      <dgm:prSet/>
      <dgm:spPr/>
      <dgm:t>
        <a:bodyPr/>
        <a:lstStyle/>
        <a:p>
          <a:endParaRPr lang="fr-FR" sz="2000"/>
        </a:p>
      </dgm:t>
    </dgm:pt>
    <dgm:pt modelId="{5BD06291-27CE-9246-BFA1-7F32B367A0B5}" type="sibTrans" cxnId="{AD0A8451-712C-9447-A4D2-DBE631A06C4F}">
      <dgm:prSet/>
      <dgm:spPr/>
      <dgm:t>
        <a:bodyPr/>
        <a:lstStyle/>
        <a:p>
          <a:endParaRPr lang="fr-FR" sz="2000"/>
        </a:p>
      </dgm:t>
    </dgm:pt>
    <dgm:pt modelId="{E08683CF-5037-4944-9BA3-40F5A6610C91}">
      <dgm:prSet custT="1"/>
      <dgm:spPr/>
      <dgm:t>
        <a:bodyPr/>
        <a:lstStyle/>
        <a:p>
          <a:pPr>
            <a:lnSpc>
              <a:spcPct val="100000"/>
            </a:lnSpc>
          </a:pPr>
          <a:r>
            <a:rPr lang="fr-BE" sz="1800" b="0" i="0" dirty="0">
              <a:effectLst/>
              <a:latin typeface="fkGroteskNeue"/>
            </a:rPr>
            <a:t>Expérience client immersive et omnicanale</a:t>
          </a:r>
        </a:p>
      </dgm:t>
    </dgm:pt>
    <dgm:pt modelId="{FE65E065-8019-6946-A1BF-FDB929AAC39B}" type="parTrans" cxnId="{A8E114FD-C927-F04D-9D77-C487CB3E62FC}">
      <dgm:prSet/>
      <dgm:spPr/>
      <dgm:t>
        <a:bodyPr/>
        <a:lstStyle/>
        <a:p>
          <a:endParaRPr lang="fr-FR" sz="2000"/>
        </a:p>
      </dgm:t>
    </dgm:pt>
    <dgm:pt modelId="{B606293A-5F01-3B45-B8F9-DBF91C0B2A60}" type="sibTrans" cxnId="{A8E114FD-C927-F04D-9D77-C487CB3E62FC}">
      <dgm:prSet/>
      <dgm:spPr/>
      <dgm:t>
        <a:bodyPr/>
        <a:lstStyle/>
        <a:p>
          <a:endParaRPr lang="fr-FR" sz="2000"/>
        </a:p>
      </dgm:t>
    </dgm:pt>
    <dgm:pt modelId="{5CB36C7A-FD6D-D448-B4F3-F41C95EC6F27}">
      <dgm:prSet custT="1"/>
      <dgm:spPr/>
      <dgm:t>
        <a:bodyPr/>
        <a:lstStyle/>
        <a:p>
          <a:pPr>
            <a:lnSpc>
              <a:spcPct val="100000"/>
            </a:lnSpc>
          </a:pPr>
          <a:r>
            <a:rPr lang="fr-BE" sz="1200" b="0" i="0">
              <a:effectLst/>
              <a:latin typeface="fkGroteskNeue"/>
            </a:rPr>
            <a:t>Création d’expériences immersives (métavers, réalité virtuelle) et cohérence des interactions sur tous les canaux (téléphone, chat, email, réseaux sociaux).</a:t>
          </a:r>
        </a:p>
      </dgm:t>
    </dgm:pt>
    <dgm:pt modelId="{4E0C942F-5995-A94F-B303-05B4C571A36F}" type="parTrans" cxnId="{48A775C2-4003-7D41-B812-14295C502D50}">
      <dgm:prSet/>
      <dgm:spPr/>
      <dgm:t>
        <a:bodyPr/>
        <a:lstStyle/>
        <a:p>
          <a:endParaRPr lang="fr-FR" sz="2000"/>
        </a:p>
      </dgm:t>
    </dgm:pt>
    <dgm:pt modelId="{053C98B7-B097-654B-9E55-DD736CDC92FD}" type="sibTrans" cxnId="{48A775C2-4003-7D41-B812-14295C502D50}">
      <dgm:prSet/>
      <dgm:spPr/>
      <dgm:t>
        <a:bodyPr/>
        <a:lstStyle/>
        <a:p>
          <a:endParaRPr lang="fr-FR" sz="2000"/>
        </a:p>
      </dgm:t>
    </dgm:pt>
    <dgm:pt modelId="{61728510-9D53-4F09-ACF9-EF6B31D905C6}" type="pres">
      <dgm:prSet presAssocID="{FB877D4F-DACE-B64F-A2BA-5A4FDD91700D}" presName="root" presStyleCnt="0">
        <dgm:presLayoutVars>
          <dgm:dir/>
          <dgm:resizeHandles val="exact"/>
        </dgm:presLayoutVars>
      </dgm:prSet>
      <dgm:spPr/>
    </dgm:pt>
    <dgm:pt modelId="{F62A5263-BA96-43DC-A94A-3369E0B680C1}" type="pres">
      <dgm:prSet presAssocID="{E3E00797-B70B-2541-B0E3-04105D170110}" presName="compNode" presStyleCnt="0"/>
      <dgm:spPr/>
    </dgm:pt>
    <dgm:pt modelId="{C2CC5E44-DB59-40F0-939A-40F47B430BA9}" type="pres">
      <dgm:prSet presAssocID="{E3E00797-B70B-2541-B0E3-04105D170110}" presName="bgRect" presStyleLbl="bgShp" presStyleIdx="0" presStyleCnt="7"/>
      <dgm:spPr/>
    </dgm:pt>
    <dgm:pt modelId="{9B0428E6-907B-42AA-9E53-2CE4D1983BD0}" type="pres">
      <dgm:prSet presAssocID="{E3E00797-B70B-2541-B0E3-04105D170110}"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58DB6C3F-EAEF-4421-9DD8-4C2A128AD33D}" type="pres">
      <dgm:prSet presAssocID="{E3E00797-B70B-2541-B0E3-04105D170110}" presName="spaceRect" presStyleCnt="0"/>
      <dgm:spPr/>
    </dgm:pt>
    <dgm:pt modelId="{CC04CEE5-751A-448E-9850-1200DC2D800D}" type="pres">
      <dgm:prSet presAssocID="{E3E00797-B70B-2541-B0E3-04105D170110}" presName="parTx" presStyleLbl="revTx" presStyleIdx="0" presStyleCnt="14">
        <dgm:presLayoutVars>
          <dgm:chMax val="0"/>
          <dgm:chPref val="0"/>
        </dgm:presLayoutVars>
      </dgm:prSet>
      <dgm:spPr/>
    </dgm:pt>
    <dgm:pt modelId="{94AF53C9-8E29-4BD8-8097-68C6A13D03D6}" type="pres">
      <dgm:prSet presAssocID="{E3E00797-B70B-2541-B0E3-04105D170110}" presName="desTx" presStyleLbl="revTx" presStyleIdx="1" presStyleCnt="14">
        <dgm:presLayoutVars/>
      </dgm:prSet>
      <dgm:spPr/>
    </dgm:pt>
    <dgm:pt modelId="{00B26519-23F2-4F8D-8CA4-4E4B75C75E84}" type="pres">
      <dgm:prSet presAssocID="{998E45CD-DC3B-D142-AB02-4FAB008C5569}" presName="sibTrans" presStyleCnt="0"/>
      <dgm:spPr/>
    </dgm:pt>
    <dgm:pt modelId="{60B1ED9A-EC74-45AD-ABE7-B71C2E31797D}" type="pres">
      <dgm:prSet presAssocID="{0FF9F757-C5E2-6444-B4DC-8230F58C6D13}" presName="compNode" presStyleCnt="0"/>
      <dgm:spPr/>
    </dgm:pt>
    <dgm:pt modelId="{A1FC2E1B-0501-472C-993C-3CD231D23BEA}" type="pres">
      <dgm:prSet presAssocID="{0FF9F757-C5E2-6444-B4DC-8230F58C6D13}" presName="bgRect" presStyleLbl="bgShp" presStyleIdx="1" presStyleCnt="7"/>
      <dgm:spPr/>
    </dgm:pt>
    <dgm:pt modelId="{287B9A09-0A20-4408-9A5F-162CAD9F4F98}" type="pres">
      <dgm:prSet presAssocID="{0FF9F757-C5E2-6444-B4DC-8230F58C6D13}"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965E19FA-4F25-41B9-9762-F17F26B41E6D}" type="pres">
      <dgm:prSet presAssocID="{0FF9F757-C5E2-6444-B4DC-8230F58C6D13}" presName="spaceRect" presStyleCnt="0"/>
      <dgm:spPr/>
    </dgm:pt>
    <dgm:pt modelId="{CF78B2AB-D6CA-43D4-BCC4-56AC26B0B239}" type="pres">
      <dgm:prSet presAssocID="{0FF9F757-C5E2-6444-B4DC-8230F58C6D13}" presName="parTx" presStyleLbl="revTx" presStyleIdx="2" presStyleCnt="14">
        <dgm:presLayoutVars>
          <dgm:chMax val="0"/>
          <dgm:chPref val="0"/>
        </dgm:presLayoutVars>
      </dgm:prSet>
      <dgm:spPr/>
    </dgm:pt>
    <dgm:pt modelId="{EB604BF1-1913-4F40-BC09-117D47FB06D0}" type="pres">
      <dgm:prSet presAssocID="{0FF9F757-C5E2-6444-B4DC-8230F58C6D13}" presName="desTx" presStyleLbl="revTx" presStyleIdx="3" presStyleCnt="14">
        <dgm:presLayoutVars/>
      </dgm:prSet>
      <dgm:spPr/>
    </dgm:pt>
    <dgm:pt modelId="{378BEB97-1061-45F1-914A-56F2650C3FC2}" type="pres">
      <dgm:prSet presAssocID="{1CFD065F-034E-6C40-A451-3F3C02E68BC3}" presName="sibTrans" presStyleCnt="0"/>
      <dgm:spPr/>
    </dgm:pt>
    <dgm:pt modelId="{87D03A09-C80A-4B12-B432-C73EA74ED4DC}" type="pres">
      <dgm:prSet presAssocID="{01924A05-26F8-DF47-90C2-7E94BE205EA6}" presName="compNode" presStyleCnt="0"/>
      <dgm:spPr/>
    </dgm:pt>
    <dgm:pt modelId="{F6F5B65D-70AB-4CB4-B171-B8F19CE328C5}" type="pres">
      <dgm:prSet presAssocID="{01924A05-26F8-DF47-90C2-7E94BE205EA6}" presName="bgRect" presStyleLbl="bgShp" presStyleIdx="2" presStyleCnt="7"/>
      <dgm:spPr/>
    </dgm:pt>
    <dgm:pt modelId="{ABFCF8B2-AC0F-47B9-A519-0A5FEAE58115}" type="pres">
      <dgm:prSet presAssocID="{01924A05-26F8-DF47-90C2-7E94BE205EA6}"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3BB63436-ED49-4333-8593-1A28702867AD}" type="pres">
      <dgm:prSet presAssocID="{01924A05-26F8-DF47-90C2-7E94BE205EA6}" presName="spaceRect" presStyleCnt="0"/>
      <dgm:spPr/>
    </dgm:pt>
    <dgm:pt modelId="{F296A1D1-7EE5-4C28-BB33-5C840C29110D}" type="pres">
      <dgm:prSet presAssocID="{01924A05-26F8-DF47-90C2-7E94BE205EA6}" presName="parTx" presStyleLbl="revTx" presStyleIdx="4" presStyleCnt="14">
        <dgm:presLayoutVars>
          <dgm:chMax val="0"/>
          <dgm:chPref val="0"/>
        </dgm:presLayoutVars>
      </dgm:prSet>
      <dgm:spPr/>
    </dgm:pt>
    <dgm:pt modelId="{6CA4BA23-B189-48F9-BCB8-FE6A5979527D}" type="pres">
      <dgm:prSet presAssocID="{01924A05-26F8-DF47-90C2-7E94BE205EA6}" presName="desTx" presStyleLbl="revTx" presStyleIdx="5" presStyleCnt="14">
        <dgm:presLayoutVars/>
      </dgm:prSet>
      <dgm:spPr/>
    </dgm:pt>
    <dgm:pt modelId="{5DB682BD-C5BF-4339-9B81-BFADB91A115D}" type="pres">
      <dgm:prSet presAssocID="{71C1413F-3548-7140-961B-60E17CD04326}" presName="sibTrans" presStyleCnt="0"/>
      <dgm:spPr/>
    </dgm:pt>
    <dgm:pt modelId="{9E6B1522-72CB-4104-80D8-8E24736DC6C9}" type="pres">
      <dgm:prSet presAssocID="{96D2E324-ADA7-F44A-B1C9-20330483757E}" presName="compNode" presStyleCnt="0"/>
      <dgm:spPr/>
    </dgm:pt>
    <dgm:pt modelId="{B56C7445-D12A-4CBD-9D80-1D3C62030D83}" type="pres">
      <dgm:prSet presAssocID="{96D2E324-ADA7-F44A-B1C9-20330483757E}" presName="bgRect" presStyleLbl="bgShp" presStyleIdx="3" presStyleCnt="7"/>
      <dgm:spPr/>
    </dgm:pt>
    <dgm:pt modelId="{E9DF3B3A-4059-4FD5-839A-EBD5059AB6D4}" type="pres">
      <dgm:prSet presAssocID="{96D2E324-ADA7-F44A-B1C9-20330483757E}"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tilisateurs"/>
        </a:ext>
      </dgm:extLst>
    </dgm:pt>
    <dgm:pt modelId="{00FA31E5-677D-4333-8EB5-F31BA9AEDBF7}" type="pres">
      <dgm:prSet presAssocID="{96D2E324-ADA7-F44A-B1C9-20330483757E}" presName="spaceRect" presStyleCnt="0"/>
      <dgm:spPr/>
    </dgm:pt>
    <dgm:pt modelId="{8E331DA3-7028-4640-9842-19580E240D7E}" type="pres">
      <dgm:prSet presAssocID="{96D2E324-ADA7-F44A-B1C9-20330483757E}" presName="parTx" presStyleLbl="revTx" presStyleIdx="6" presStyleCnt="14">
        <dgm:presLayoutVars>
          <dgm:chMax val="0"/>
          <dgm:chPref val="0"/>
        </dgm:presLayoutVars>
      </dgm:prSet>
      <dgm:spPr/>
    </dgm:pt>
    <dgm:pt modelId="{D979A932-8803-4D37-9BEB-07A86A5B2DD2}" type="pres">
      <dgm:prSet presAssocID="{96D2E324-ADA7-F44A-B1C9-20330483757E}" presName="desTx" presStyleLbl="revTx" presStyleIdx="7" presStyleCnt="14">
        <dgm:presLayoutVars/>
      </dgm:prSet>
      <dgm:spPr/>
    </dgm:pt>
    <dgm:pt modelId="{A926C841-688B-4215-B31B-0BB6E5FF872A}" type="pres">
      <dgm:prSet presAssocID="{FE60FE57-B36B-3345-B33A-F60014B1E18E}" presName="sibTrans" presStyleCnt="0"/>
      <dgm:spPr/>
    </dgm:pt>
    <dgm:pt modelId="{985888F2-DF37-439E-AE29-4F9649603881}" type="pres">
      <dgm:prSet presAssocID="{0A25F2DB-B5DB-5B48-BF82-B34912E878B4}" presName="compNode" presStyleCnt="0"/>
      <dgm:spPr/>
    </dgm:pt>
    <dgm:pt modelId="{12A6DB0A-5640-48EB-A652-B7D15E963EC6}" type="pres">
      <dgm:prSet presAssocID="{0A25F2DB-B5DB-5B48-BF82-B34912E878B4}" presName="bgRect" presStyleLbl="bgShp" presStyleIdx="4" presStyleCnt="7"/>
      <dgm:spPr/>
    </dgm:pt>
    <dgm:pt modelId="{7A0C4390-5DBD-4DCE-BAF9-81C9DF320748}" type="pres">
      <dgm:prSet presAssocID="{0A25F2DB-B5DB-5B48-BF82-B34912E878B4}"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Ordinateur"/>
        </a:ext>
      </dgm:extLst>
    </dgm:pt>
    <dgm:pt modelId="{598DBA05-DF4F-4A47-830A-1B8B0285FE06}" type="pres">
      <dgm:prSet presAssocID="{0A25F2DB-B5DB-5B48-BF82-B34912E878B4}" presName="spaceRect" presStyleCnt="0"/>
      <dgm:spPr/>
    </dgm:pt>
    <dgm:pt modelId="{E7478715-00DD-4E8B-8C2C-EF9A479EBE44}" type="pres">
      <dgm:prSet presAssocID="{0A25F2DB-B5DB-5B48-BF82-B34912E878B4}" presName="parTx" presStyleLbl="revTx" presStyleIdx="8" presStyleCnt="14">
        <dgm:presLayoutVars>
          <dgm:chMax val="0"/>
          <dgm:chPref val="0"/>
        </dgm:presLayoutVars>
      </dgm:prSet>
      <dgm:spPr/>
    </dgm:pt>
    <dgm:pt modelId="{D31F4CA2-2925-4960-BCBE-B1896D8F030F}" type="pres">
      <dgm:prSet presAssocID="{0A25F2DB-B5DB-5B48-BF82-B34912E878B4}" presName="desTx" presStyleLbl="revTx" presStyleIdx="9" presStyleCnt="14">
        <dgm:presLayoutVars/>
      </dgm:prSet>
      <dgm:spPr/>
    </dgm:pt>
    <dgm:pt modelId="{8CB49255-FA56-4E6A-B516-10FC94BAAE2E}" type="pres">
      <dgm:prSet presAssocID="{3C02E019-77F5-5243-8D82-DB5851161ADE}" presName="sibTrans" presStyleCnt="0"/>
      <dgm:spPr/>
    </dgm:pt>
    <dgm:pt modelId="{052EF179-AA72-4629-853E-BB65855D4254}" type="pres">
      <dgm:prSet presAssocID="{4B57CE19-4306-EC49-936A-2FF38EB7A8CF}" presName="compNode" presStyleCnt="0"/>
      <dgm:spPr/>
    </dgm:pt>
    <dgm:pt modelId="{DF2E4EC6-B32F-4502-8FDE-3C4E6E80631D}" type="pres">
      <dgm:prSet presAssocID="{4B57CE19-4306-EC49-936A-2FF38EB7A8CF}" presName="bgRect" presStyleLbl="bgShp" presStyleIdx="5" presStyleCnt="7"/>
      <dgm:spPr/>
    </dgm:pt>
    <dgm:pt modelId="{8716427B-6CA4-4368-92D4-B7197788F321}" type="pres">
      <dgm:prSet presAssocID="{4B57CE19-4306-EC49-936A-2FF38EB7A8CF}"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Avertissement"/>
        </a:ext>
      </dgm:extLst>
    </dgm:pt>
    <dgm:pt modelId="{E266E795-60AF-4A16-87F3-90C5D3AAA97C}" type="pres">
      <dgm:prSet presAssocID="{4B57CE19-4306-EC49-936A-2FF38EB7A8CF}" presName="spaceRect" presStyleCnt="0"/>
      <dgm:spPr/>
    </dgm:pt>
    <dgm:pt modelId="{1CEA90D1-4669-4CA7-83E8-8EC4B12994AC}" type="pres">
      <dgm:prSet presAssocID="{4B57CE19-4306-EC49-936A-2FF38EB7A8CF}" presName="parTx" presStyleLbl="revTx" presStyleIdx="10" presStyleCnt="14">
        <dgm:presLayoutVars>
          <dgm:chMax val="0"/>
          <dgm:chPref val="0"/>
        </dgm:presLayoutVars>
      </dgm:prSet>
      <dgm:spPr/>
    </dgm:pt>
    <dgm:pt modelId="{A7A9E16D-4AB1-4FCD-93CD-365076B21ED6}" type="pres">
      <dgm:prSet presAssocID="{4B57CE19-4306-EC49-936A-2FF38EB7A8CF}" presName="desTx" presStyleLbl="revTx" presStyleIdx="11" presStyleCnt="14">
        <dgm:presLayoutVars/>
      </dgm:prSet>
      <dgm:spPr/>
    </dgm:pt>
    <dgm:pt modelId="{D3B6F464-1C32-4010-BBC6-8BF7D7361BDA}" type="pres">
      <dgm:prSet presAssocID="{8932B428-3FB2-B54C-9AF9-856A453DA760}" presName="sibTrans" presStyleCnt="0"/>
      <dgm:spPr/>
    </dgm:pt>
    <dgm:pt modelId="{D5CD20E5-4AB1-4EBD-A046-030F338D25B3}" type="pres">
      <dgm:prSet presAssocID="{E08683CF-5037-4944-9BA3-40F5A6610C91}" presName="compNode" presStyleCnt="0"/>
      <dgm:spPr/>
    </dgm:pt>
    <dgm:pt modelId="{D5C9EC1F-05A5-4135-9BDF-3A5C6CDB68C3}" type="pres">
      <dgm:prSet presAssocID="{E08683CF-5037-4944-9BA3-40F5A6610C91}" presName="bgRect" presStyleLbl="bgShp" presStyleIdx="6" presStyleCnt="7"/>
      <dgm:spPr/>
    </dgm:pt>
    <dgm:pt modelId="{85976A4D-A74E-4307-9AD8-D12540EF6977}" type="pres">
      <dgm:prSet presAssocID="{E08683CF-5037-4944-9BA3-40F5A6610C91}"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Virtual RealityHeadset"/>
        </a:ext>
      </dgm:extLst>
    </dgm:pt>
    <dgm:pt modelId="{B2C685BF-B9BC-4A98-B788-077496613DFE}" type="pres">
      <dgm:prSet presAssocID="{E08683CF-5037-4944-9BA3-40F5A6610C91}" presName="spaceRect" presStyleCnt="0"/>
      <dgm:spPr/>
    </dgm:pt>
    <dgm:pt modelId="{53768F83-B859-4726-BFFF-4DC1EA43188F}" type="pres">
      <dgm:prSet presAssocID="{E08683CF-5037-4944-9BA3-40F5A6610C91}" presName="parTx" presStyleLbl="revTx" presStyleIdx="12" presStyleCnt="14">
        <dgm:presLayoutVars>
          <dgm:chMax val="0"/>
          <dgm:chPref val="0"/>
        </dgm:presLayoutVars>
      </dgm:prSet>
      <dgm:spPr/>
    </dgm:pt>
    <dgm:pt modelId="{BD4F4DA9-04E8-4A7A-9841-4C4719175C43}" type="pres">
      <dgm:prSet presAssocID="{E08683CF-5037-4944-9BA3-40F5A6610C91}" presName="desTx" presStyleLbl="revTx" presStyleIdx="13" presStyleCnt="14">
        <dgm:presLayoutVars/>
      </dgm:prSet>
      <dgm:spPr/>
    </dgm:pt>
  </dgm:ptLst>
  <dgm:cxnLst>
    <dgm:cxn modelId="{55EAEE00-E46A-3D4F-80CC-8754DEED378A}" type="presOf" srcId="{0FF9F757-C5E2-6444-B4DC-8230F58C6D13}" destId="{CF78B2AB-D6CA-43D4-BCC4-56AC26B0B239}" srcOrd="0" destOrd="0" presId="urn:microsoft.com/office/officeart/2018/2/layout/IconVerticalSolidList"/>
    <dgm:cxn modelId="{8DDD0206-D97E-0647-A288-32DFACC753A4}" type="presOf" srcId="{4F604D5B-EFF5-5847-A55E-3DB89C22BC94}" destId="{A7A9E16D-4AB1-4FCD-93CD-365076B21ED6}" srcOrd="0" destOrd="0" presId="urn:microsoft.com/office/officeart/2018/2/layout/IconVerticalSolidList"/>
    <dgm:cxn modelId="{6C71BD0B-8D11-9845-9A18-230FF1BC8431}" type="presOf" srcId="{96D2E324-ADA7-F44A-B1C9-20330483757E}" destId="{8E331DA3-7028-4640-9842-19580E240D7E}" srcOrd="0" destOrd="0" presId="urn:microsoft.com/office/officeart/2018/2/layout/IconVerticalSolidList"/>
    <dgm:cxn modelId="{9A362515-27D5-714D-A05F-534C03E4485A}" type="presOf" srcId="{E3E00797-B70B-2541-B0E3-04105D170110}" destId="{CC04CEE5-751A-448E-9850-1200DC2D800D}" srcOrd="0" destOrd="0" presId="urn:microsoft.com/office/officeart/2018/2/layout/IconVerticalSolidList"/>
    <dgm:cxn modelId="{7A79F217-5247-1448-91B9-ECBD5F9FFF2E}" srcId="{0A25F2DB-B5DB-5B48-BF82-B34912E878B4}" destId="{79A5AEAE-5FA5-9947-9B55-840FC68BF0E4}" srcOrd="0" destOrd="0" parTransId="{EDDDEC12-AE9F-134A-80A5-0E171FA57D15}" sibTransId="{EE80D112-B3E8-D644-83AF-B3F3480C85F9}"/>
    <dgm:cxn modelId="{7B9C1426-91C6-9849-BA67-A9CA7F731F80}" type="presOf" srcId="{8BBAA3A2-5BEA-8E49-8671-0D06E8322208}" destId="{94AF53C9-8E29-4BD8-8097-68C6A13D03D6}" srcOrd="0" destOrd="0" presId="urn:microsoft.com/office/officeart/2018/2/layout/IconVerticalSolidList"/>
    <dgm:cxn modelId="{E5120A2B-5152-5D4B-AA63-838F5D246DB9}" type="presOf" srcId="{79A5AEAE-5FA5-9947-9B55-840FC68BF0E4}" destId="{D31F4CA2-2925-4960-BCBE-B1896D8F030F}" srcOrd="0" destOrd="0" presId="urn:microsoft.com/office/officeart/2018/2/layout/IconVerticalSolidList"/>
    <dgm:cxn modelId="{51792335-BD93-6544-9618-A172CAE5A9A7}" type="presOf" srcId="{E08683CF-5037-4944-9BA3-40F5A6610C91}" destId="{53768F83-B859-4726-BFFF-4DC1EA43188F}" srcOrd="0" destOrd="0" presId="urn:microsoft.com/office/officeart/2018/2/layout/IconVerticalSolidList"/>
    <dgm:cxn modelId="{651B3E35-8FB5-1046-BBC5-973B003C58B0}" type="presOf" srcId="{4B57CE19-4306-EC49-936A-2FF38EB7A8CF}" destId="{1CEA90D1-4669-4CA7-83E8-8EC4B12994AC}" srcOrd="0" destOrd="0" presId="urn:microsoft.com/office/officeart/2018/2/layout/IconVerticalSolidList"/>
    <dgm:cxn modelId="{B7269B38-DABE-8B46-BCE7-CD59D9E81F47}" type="presOf" srcId="{5CB36C7A-FD6D-D448-B4F3-F41C95EC6F27}" destId="{BD4F4DA9-04E8-4A7A-9841-4C4719175C43}" srcOrd="0" destOrd="0" presId="urn:microsoft.com/office/officeart/2018/2/layout/IconVerticalSolidList"/>
    <dgm:cxn modelId="{24BC6165-D4AD-5044-B9F0-774F7067A7E6}" srcId="{96D2E324-ADA7-F44A-B1C9-20330483757E}" destId="{3C6884B7-F039-A547-981A-885ED16936A3}" srcOrd="0" destOrd="0" parTransId="{BF14A261-73A1-6843-B338-7ED285BAA8FB}" sibTransId="{4880D8D2-57B8-C443-B0C6-9507879F2E24}"/>
    <dgm:cxn modelId="{2B0F7E68-29AE-FD47-B4D0-DD7BF2D2485D}" type="presOf" srcId="{9B7CFCDA-167C-2744-90DF-86114577C273}" destId="{EB604BF1-1913-4F40-BC09-117D47FB06D0}" srcOrd="0" destOrd="0" presId="urn:microsoft.com/office/officeart/2018/2/layout/IconVerticalSolidList"/>
    <dgm:cxn modelId="{B469EB6C-A5C6-B442-BB54-9319FA0C85B1}" srcId="{FB877D4F-DACE-B64F-A2BA-5A4FDD91700D}" destId="{01924A05-26F8-DF47-90C2-7E94BE205EA6}" srcOrd="2" destOrd="0" parTransId="{2DDA149C-B30E-4B44-B379-7487FC79431C}" sibTransId="{71C1413F-3548-7140-961B-60E17CD04326}"/>
    <dgm:cxn modelId="{A979A36D-D3C6-CA44-9F0E-6975F02A802F}" type="presOf" srcId="{57EE323D-CFBB-B54B-9AA6-049FF1983441}" destId="{6CA4BA23-B189-48F9-BCB8-FE6A5979527D}" srcOrd="0" destOrd="0" presId="urn:microsoft.com/office/officeart/2018/2/layout/IconVerticalSolidList"/>
    <dgm:cxn modelId="{AD0A8451-712C-9447-A4D2-DBE631A06C4F}" srcId="{4B57CE19-4306-EC49-936A-2FF38EB7A8CF}" destId="{4F604D5B-EFF5-5847-A55E-3DB89C22BC94}" srcOrd="0" destOrd="0" parTransId="{138D1B0A-CAEF-1141-A459-D863203BF98C}" sibTransId="{5BD06291-27CE-9246-BFA1-7F32B367A0B5}"/>
    <dgm:cxn modelId="{8604A574-875C-4742-9078-2DF0AE4A0C7D}" type="presOf" srcId="{FB877D4F-DACE-B64F-A2BA-5A4FDD91700D}" destId="{61728510-9D53-4F09-ACF9-EF6B31D905C6}" srcOrd="0" destOrd="0" presId="urn:microsoft.com/office/officeart/2018/2/layout/IconVerticalSolidList"/>
    <dgm:cxn modelId="{0946FF88-C51C-E84C-B51B-FFA8C3BA4D26}" type="presOf" srcId="{0A25F2DB-B5DB-5B48-BF82-B34912E878B4}" destId="{E7478715-00DD-4E8B-8C2C-EF9A479EBE44}" srcOrd="0" destOrd="0" presId="urn:microsoft.com/office/officeart/2018/2/layout/IconVerticalSolidList"/>
    <dgm:cxn modelId="{B1099DA8-7222-9044-92E0-FD053F7AA6B2}" srcId="{FB877D4F-DACE-B64F-A2BA-5A4FDD91700D}" destId="{0A25F2DB-B5DB-5B48-BF82-B34912E878B4}" srcOrd="4" destOrd="0" parTransId="{0B8416F8-3737-1342-BCE3-56A7B7B2564C}" sibTransId="{3C02E019-77F5-5243-8D82-DB5851161ADE}"/>
    <dgm:cxn modelId="{E22537B2-8F46-7745-A077-C3C17641F85C}" type="presOf" srcId="{3C6884B7-F039-A547-981A-885ED16936A3}" destId="{D979A932-8803-4D37-9BEB-07A86A5B2DD2}" srcOrd="0" destOrd="0" presId="urn:microsoft.com/office/officeart/2018/2/layout/IconVerticalSolidList"/>
    <dgm:cxn modelId="{AE2432C2-241F-1542-A889-B0ACAB029D61}" srcId="{01924A05-26F8-DF47-90C2-7E94BE205EA6}" destId="{57EE323D-CFBB-B54B-9AA6-049FF1983441}" srcOrd="0" destOrd="0" parTransId="{DC95E044-0CE7-B746-A692-E2C908A1620C}" sibTransId="{71DF7E56-D531-8240-A954-D76F010A0ED8}"/>
    <dgm:cxn modelId="{48A775C2-4003-7D41-B812-14295C502D50}" srcId="{E08683CF-5037-4944-9BA3-40F5A6610C91}" destId="{5CB36C7A-FD6D-D448-B4F3-F41C95EC6F27}" srcOrd="0" destOrd="0" parTransId="{4E0C942F-5995-A94F-B303-05B4C571A36F}" sibTransId="{053C98B7-B097-654B-9E55-DD736CDC92FD}"/>
    <dgm:cxn modelId="{8EF1AEC6-18A6-5D4D-8083-777FBA21B381}" srcId="{FB877D4F-DACE-B64F-A2BA-5A4FDD91700D}" destId="{4B57CE19-4306-EC49-936A-2FF38EB7A8CF}" srcOrd="5" destOrd="0" parTransId="{F41D30F0-368F-4845-AC5D-81DDD171CBDF}" sibTransId="{8932B428-3FB2-B54C-9AF9-856A453DA760}"/>
    <dgm:cxn modelId="{0FE9A8D6-352F-714D-95F9-994694A3C5B1}" type="presOf" srcId="{01924A05-26F8-DF47-90C2-7E94BE205EA6}" destId="{F296A1D1-7EE5-4C28-BB33-5C840C29110D}" srcOrd="0" destOrd="0" presId="urn:microsoft.com/office/officeart/2018/2/layout/IconVerticalSolidList"/>
    <dgm:cxn modelId="{3204CADE-0509-C44D-B192-A0A381DEAA0C}" srcId="{FB877D4F-DACE-B64F-A2BA-5A4FDD91700D}" destId="{E3E00797-B70B-2541-B0E3-04105D170110}" srcOrd="0" destOrd="0" parTransId="{3DE799A3-7042-1E43-B208-E41DD2CE3FD8}" sibTransId="{998E45CD-DC3B-D142-AB02-4FAB008C5569}"/>
    <dgm:cxn modelId="{C1E0D1DF-DC32-264F-BBE8-AA7B5B62A1E9}" srcId="{FB877D4F-DACE-B64F-A2BA-5A4FDD91700D}" destId="{0FF9F757-C5E2-6444-B4DC-8230F58C6D13}" srcOrd="1" destOrd="0" parTransId="{681CDC00-7930-D745-9FDF-11E3720AB2F6}" sibTransId="{1CFD065F-034E-6C40-A451-3F3C02E68BC3}"/>
    <dgm:cxn modelId="{AF9B18E7-9407-DA4C-815F-29AF5751A9C2}" srcId="{E3E00797-B70B-2541-B0E3-04105D170110}" destId="{8BBAA3A2-5BEA-8E49-8671-0D06E8322208}" srcOrd="0" destOrd="0" parTransId="{34BD8C0A-F132-3949-B6F2-0BDC314F4AB0}" sibTransId="{D98D879F-A14D-7E42-A473-29325101AB76}"/>
    <dgm:cxn modelId="{24DFB0F9-656B-0F44-8F4C-6497CD5C7F5E}" srcId="{0FF9F757-C5E2-6444-B4DC-8230F58C6D13}" destId="{9B7CFCDA-167C-2744-90DF-86114577C273}" srcOrd="0" destOrd="0" parTransId="{ACED70AC-C466-944E-B256-3B67920122C9}" sibTransId="{8D0EBC3E-F56F-1A4B-9F92-BEFD5218F26C}"/>
    <dgm:cxn modelId="{10DA84FA-A218-C541-A6F3-CDA34EE6D308}" srcId="{FB877D4F-DACE-B64F-A2BA-5A4FDD91700D}" destId="{96D2E324-ADA7-F44A-B1C9-20330483757E}" srcOrd="3" destOrd="0" parTransId="{3F9D76D2-27E9-A64E-AE5B-F7BABD007C97}" sibTransId="{FE60FE57-B36B-3345-B33A-F60014B1E18E}"/>
    <dgm:cxn modelId="{A8E114FD-C927-F04D-9D77-C487CB3E62FC}" srcId="{FB877D4F-DACE-B64F-A2BA-5A4FDD91700D}" destId="{E08683CF-5037-4944-9BA3-40F5A6610C91}" srcOrd="6" destOrd="0" parTransId="{FE65E065-8019-6946-A1BF-FDB929AAC39B}" sibTransId="{B606293A-5F01-3B45-B8F9-DBF91C0B2A60}"/>
    <dgm:cxn modelId="{784AF503-948F-2343-8EF9-D8B543D6CAF4}" type="presParOf" srcId="{61728510-9D53-4F09-ACF9-EF6B31D905C6}" destId="{F62A5263-BA96-43DC-A94A-3369E0B680C1}" srcOrd="0" destOrd="0" presId="urn:microsoft.com/office/officeart/2018/2/layout/IconVerticalSolidList"/>
    <dgm:cxn modelId="{4066682F-E4AE-F34F-8569-6CC4EC3F57B0}" type="presParOf" srcId="{F62A5263-BA96-43DC-A94A-3369E0B680C1}" destId="{C2CC5E44-DB59-40F0-939A-40F47B430BA9}" srcOrd="0" destOrd="0" presId="urn:microsoft.com/office/officeart/2018/2/layout/IconVerticalSolidList"/>
    <dgm:cxn modelId="{6EE7483C-CB90-194D-A299-9A4981A50B7C}" type="presParOf" srcId="{F62A5263-BA96-43DC-A94A-3369E0B680C1}" destId="{9B0428E6-907B-42AA-9E53-2CE4D1983BD0}" srcOrd="1" destOrd="0" presId="urn:microsoft.com/office/officeart/2018/2/layout/IconVerticalSolidList"/>
    <dgm:cxn modelId="{3F5991F0-65E8-6E49-8DE6-A38046FB3C6C}" type="presParOf" srcId="{F62A5263-BA96-43DC-A94A-3369E0B680C1}" destId="{58DB6C3F-EAEF-4421-9DD8-4C2A128AD33D}" srcOrd="2" destOrd="0" presId="urn:microsoft.com/office/officeart/2018/2/layout/IconVerticalSolidList"/>
    <dgm:cxn modelId="{E9D2CA74-BFE0-4A43-BC01-FE5163ADA119}" type="presParOf" srcId="{F62A5263-BA96-43DC-A94A-3369E0B680C1}" destId="{CC04CEE5-751A-448E-9850-1200DC2D800D}" srcOrd="3" destOrd="0" presId="urn:microsoft.com/office/officeart/2018/2/layout/IconVerticalSolidList"/>
    <dgm:cxn modelId="{375CACB3-651D-8E4A-8914-ACF85BAB1A86}" type="presParOf" srcId="{F62A5263-BA96-43DC-A94A-3369E0B680C1}" destId="{94AF53C9-8E29-4BD8-8097-68C6A13D03D6}" srcOrd="4" destOrd="0" presId="urn:microsoft.com/office/officeart/2018/2/layout/IconVerticalSolidList"/>
    <dgm:cxn modelId="{8798B4DB-AC65-9643-B6A2-538D968A2202}" type="presParOf" srcId="{61728510-9D53-4F09-ACF9-EF6B31D905C6}" destId="{00B26519-23F2-4F8D-8CA4-4E4B75C75E84}" srcOrd="1" destOrd="0" presId="urn:microsoft.com/office/officeart/2018/2/layout/IconVerticalSolidList"/>
    <dgm:cxn modelId="{32CE1ABC-D7E9-4E48-93C2-6CDE82D631B4}" type="presParOf" srcId="{61728510-9D53-4F09-ACF9-EF6B31D905C6}" destId="{60B1ED9A-EC74-45AD-ABE7-B71C2E31797D}" srcOrd="2" destOrd="0" presId="urn:microsoft.com/office/officeart/2018/2/layout/IconVerticalSolidList"/>
    <dgm:cxn modelId="{35A7A4B8-04AE-F041-BD9F-9CD7FC3A8C86}" type="presParOf" srcId="{60B1ED9A-EC74-45AD-ABE7-B71C2E31797D}" destId="{A1FC2E1B-0501-472C-993C-3CD231D23BEA}" srcOrd="0" destOrd="0" presId="urn:microsoft.com/office/officeart/2018/2/layout/IconVerticalSolidList"/>
    <dgm:cxn modelId="{7DB76080-7B17-8D42-A499-962A9F5435EB}" type="presParOf" srcId="{60B1ED9A-EC74-45AD-ABE7-B71C2E31797D}" destId="{287B9A09-0A20-4408-9A5F-162CAD9F4F98}" srcOrd="1" destOrd="0" presId="urn:microsoft.com/office/officeart/2018/2/layout/IconVerticalSolidList"/>
    <dgm:cxn modelId="{C1F396A5-77F5-7940-9398-C39D310D24E4}" type="presParOf" srcId="{60B1ED9A-EC74-45AD-ABE7-B71C2E31797D}" destId="{965E19FA-4F25-41B9-9762-F17F26B41E6D}" srcOrd="2" destOrd="0" presId="urn:microsoft.com/office/officeart/2018/2/layout/IconVerticalSolidList"/>
    <dgm:cxn modelId="{EF50C5AA-D305-3949-BAFC-D91D933BF802}" type="presParOf" srcId="{60B1ED9A-EC74-45AD-ABE7-B71C2E31797D}" destId="{CF78B2AB-D6CA-43D4-BCC4-56AC26B0B239}" srcOrd="3" destOrd="0" presId="urn:microsoft.com/office/officeart/2018/2/layout/IconVerticalSolidList"/>
    <dgm:cxn modelId="{F3773603-C0E0-924A-8C99-6EB2DBA9E2F5}" type="presParOf" srcId="{60B1ED9A-EC74-45AD-ABE7-B71C2E31797D}" destId="{EB604BF1-1913-4F40-BC09-117D47FB06D0}" srcOrd="4" destOrd="0" presId="urn:microsoft.com/office/officeart/2018/2/layout/IconVerticalSolidList"/>
    <dgm:cxn modelId="{7F56DD04-6F2A-D948-B395-B7CFCFEE79FD}" type="presParOf" srcId="{61728510-9D53-4F09-ACF9-EF6B31D905C6}" destId="{378BEB97-1061-45F1-914A-56F2650C3FC2}" srcOrd="3" destOrd="0" presId="urn:microsoft.com/office/officeart/2018/2/layout/IconVerticalSolidList"/>
    <dgm:cxn modelId="{4A227870-AACE-A24B-B1E7-AB9B40861F10}" type="presParOf" srcId="{61728510-9D53-4F09-ACF9-EF6B31D905C6}" destId="{87D03A09-C80A-4B12-B432-C73EA74ED4DC}" srcOrd="4" destOrd="0" presId="urn:microsoft.com/office/officeart/2018/2/layout/IconVerticalSolidList"/>
    <dgm:cxn modelId="{FE5A1213-B8D1-2340-915F-C64219A8FDE9}" type="presParOf" srcId="{87D03A09-C80A-4B12-B432-C73EA74ED4DC}" destId="{F6F5B65D-70AB-4CB4-B171-B8F19CE328C5}" srcOrd="0" destOrd="0" presId="urn:microsoft.com/office/officeart/2018/2/layout/IconVerticalSolidList"/>
    <dgm:cxn modelId="{DA122A54-B33C-1F4F-9D95-6ACAB6FE4C3C}" type="presParOf" srcId="{87D03A09-C80A-4B12-B432-C73EA74ED4DC}" destId="{ABFCF8B2-AC0F-47B9-A519-0A5FEAE58115}" srcOrd="1" destOrd="0" presId="urn:microsoft.com/office/officeart/2018/2/layout/IconVerticalSolidList"/>
    <dgm:cxn modelId="{E778844B-3B56-034A-A07F-843F1B231AA7}" type="presParOf" srcId="{87D03A09-C80A-4B12-B432-C73EA74ED4DC}" destId="{3BB63436-ED49-4333-8593-1A28702867AD}" srcOrd="2" destOrd="0" presId="urn:microsoft.com/office/officeart/2018/2/layout/IconVerticalSolidList"/>
    <dgm:cxn modelId="{4CDCDF61-66BD-974A-8555-693048D512B8}" type="presParOf" srcId="{87D03A09-C80A-4B12-B432-C73EA74ED4DC}" destId="{F296A1D1-7EE5-4C28-BB33-5C840C29110D}" srcOrd="3" destOrd="0" presId="urn:microsoft.com/office/officeart/2018/2/layout/IconVerticalSolidList"/>
    <dgm:cxn modelId="{49DE4C62-C8CC-154A-A0AA-957B45955CB6}" type="presParOf" srcId="{87D03A09-C80A-4B12-B432-C73EA74ED4DC}" destId="{6CA4BA23-B189-48F9-BCB8-FE6A5979527D}" srcOrd="4" destOrd="0" presId="urn:microsoft.com/office/officeart/2018/2/layout/IconVerticalSolidList"/>
    <dgm:cxn modelId="{40CEDD9D-9016-B147-910E-B0CE71EAF488}" type="presParOf" srcId="{61728510-9D53-4F09-ACF9-EF6B31D905C6}" destId="{5DB682BD-C5BF-4339-9B81-BFADB91A115D}" srcOrd="5" destOrd="0" presId="urn:microsoft.com/office/officeart/2018/2/layout/IconVerticalSolidList"/>
    <dgm:cxn modelId="{61169FB7-E271-5E4E-9A5D-31E3B414C8E4}" type="presParOf" srcId="{61728510-9D53-4F09-ACF9-EF6B31D905C6}" destId="{9E6B1522-72CB-4104-80D8-8E24736DC6C9}" srcOrd="6" destOrd="0" presId="urn:microsoft.com/office/officeart/2018/2/layout/IconVerticalSolidList"/>
    <dgm:cxn modelId="{276E4002-A888-3643-846B-E02748944644}" type="presParOf" srcId="{9E6B1522-72CB-4104-80D8-8E24736DC6C9}" destId="{B56C7445-D12A-4CBD-9D80-1D3C62030D83}" srcOrd="0" destOrd="0" presId="urn:microsoft.com/office/officeart/2018/2/layout/IconVerticalSolidList"/>
    <dgm:cxn modelId="{73E22CBB-C13D-8043-865A-2DA714C6E82A}" type="presParOf" srcId="{9E6B1522-72CB-4104-80D8-8E24736DC6C9}" destId="{E9DF3B3A-4059-4FD5-839A-EBD5059AB6D4}" srcOrd="1" destOrd="0" presId="urn:microsoft.com/office/officeart/2018/2/layout/IconVerticalSolidList"/>
    <dgm:cxn modelId="{821D425F-4F0E-384A-97C8-0BF49A44834E}" type="presParOf" srcId="{9E6B1522-72CB-4104-80D8-8E24736DC6C9}" destId="{00FA31E5-677D-4333-8EB5-F31BA9AEDBF7}" srcOrd="2" destOrd="0" presId="urn:microsoft.com/office/officeart/2018/2/layout/IconVerticalSolidList"/>
    <dgm:cxn modelId="{AD765432-355E-444B-9135-28479070E4BD}" type="presParOf" srcId="{9E6B1522-72CB-4104-80D8-8E24736DC6C9}" destId="{8E331DA3-7028-4640-9842-19580E240D7E}" srcOrd="3" destOrd="0" presId="urn:microsoft.com/office/officeart/2018/2/layout/IconVerticalSolidList"/>
    <dgm:cxn modelId="{71D6CD00-EC28-0144-8565-6A6FDA24DB52}" type="presParOf" srcId="{9E6B1522-72CB-4104-80D8-8E24736DC6C9}" destId="{D979A932-8803-4D37-9BEB-07A86A5B2DD2}" srcOrd="4" destOrd="0" presId="urn:microsoft.com/office/officeart/2018/2/layout/IconVerticalSolidList"/>
    <dgm:cxn modelId="{C4489E95-5B28-2F4A-896D-E0C0522D0489}" type="presParOf" srcId="{61728510-9D53-4F09-ACF9-EF6B31D905C6}" destId="{A926C841-688B-4215-B31B-0BB6E5FF872A}" srcOrd="7" destOrd="0" presId="urn:microsoft.com/office/officeart/2018/2/layout/IconVerticalSolidList"/>
    <dgm:cxn modelId="{534CCF1C-5B9A-6045-BD5F-D271FCBC9953}" type="presParOf" srcId="{61728510-9D53-4F09-ACF9-EF6B31D905C6}" destId="{985888F2-DF37-439E-AE29-4F9649603881}" srcOrd="8" destOrd="0" presId="urn:microsoft.com/office/officeart/2018/2/layout/IconVerticalSolidList"/>
    <dgm:cxn modelId="{8E2FED0F-F9FA-AD4B-B8FC-25DA1714C5AA}" type="presParOf" srcId="{985888F2-DF37-439E-AE29-4F9649603881}" destId="{12A6DB0A-5640-48EB-A652-B7D15E963EC6}" srcOrd="0" destOrd="0" presId="urn:microsoft.com/office/officeart/2018/2/layout/IconVerticalSolidList"/>
    <dgm:cxn modelId="{5A04637A-CED1-3842-A685-212BB0B17898}" type="presParOf" srcId="{985888F2-DF37-439E-AE29-4F9649603881}" destId="{7A0C4390-5DBD-4DCE-BAF9-81C9DF320748}" srcOrd="1" destOrd="0" presId="urn:microsoft.com/office/officeart/2018/2/layout/IconVerticalSolidList"/>
    <dgm:cxn modelId="{FD8C215E-75DF-BC43-A632-E0ADD431A253}" type="presParOf" srcId="{985888F2-DF37-439E-AE29-4F9649603881}" destId="{598DBA05-DF4F-4A47-830A-1B8B0285FE06}" srcOrd="2" destOrd="0" presId="urn:microsoft.com/office/officeart/2018/2/layout/IconVerticalSolidList"/>
    <dgm:cxn modelId="{30BDD1CA-2D19-5141-9583-73C27AF9B951}" type="presParOf" srcId="{985888F2-DF37-439E-AE29-4F9649603881}" destId="{E7478715-00DD-4E8B-8C2C-EF9A479EBE44}" srcOrd="3" destOrd="0" presId="urn:microsoft.com/office/officeart/2018/2/layout/IconVerticalSolidList"/>
    <dgm:cxn modelId="{65AE3BA1-1E8E-CF40-99DE-84C41C8C34B4}" type="presParOf" srcId="{985888F2-DF37-439E-AE29-4F9649603881}" destId="{D31F4CA2-2925-4960-BCBE-B1896D8F030F}" srcOrd="4" destOrd="0" presId="urn:microsoft.com/office/officeart/2018/2/layout/IconVerticalSolidList"/>
    <dgm:cxn modelId="{D965B68A-3F50-F944-9A9D-D7E96AF8D73F}" type="presParOf" srcId="{61728510-9D53-4F09-ACF9-EF6B31D905C6}" destId="{8CB49255-FA56-4E6A-B516-10FC94BAAE2E}" srcOrd="9" destOrd="0" presId="urn:microsoft.com/office/officeart/2018/2/layout/IconVerticalSolidList"/>
    <dgm:cxn modelId="{91F6294F-90BE-0F43-84AE-3F1081EB6D68}" type="presParOf" srcId="{61728510-9D53-4F09-ACF9-EF6B31D905C6}" destId="{052EF179-AA72-4629-853E-BB65855D4254}" srcOrd="10" destOrd="0" presId="urn:microsoft.com/office/officeart/2018/2/layout/IconVerticalSolidList"/>
    <dgm:cxn modelId="{49AD3645-6475-0E4D-9704-AB42E0FC6F7A}" type="presParOf" srcId="{052EF179-AA72-4629-853E-BB65855D4254}" destId="{DF2E4EC6-B32F-4502-8FDE-3C4E6E80631D}" srcOrd="0" destOrd="0" presId="urn:microsoft.com/office/officeart/2018/2/layout/IconVerticalSolidList"/>
    <dgm:cxn modelId="{7C190422-4942-9144-BE98-6D3088A74B53}" type="presParOf" srcId="{052EF179-AA72-4629-853E-BB65855D4254}" destId="{8716427B-6CA4-4368-92D4-B7197788F321}" srcOrd="1" destOrd="0" presId="urn:microsoft.com/office/officeart/2018/2/layout/IconVerticalSolidList"/>
    <dgm:cxn modelId="{00C4A925-96A0-E44D-8655-74E45DB75E77}" type="presParOf" srcId="{052EF179-AA72-4629-853E-BB65855D4254}" destId="{E266E795-60AF-4A16-87F3-90C5D3AAA97C}" srcOrd="2" destOrd="0" presId="urn:microsoft.com/office/officeart/2018/2/layout/IconVerticalSolidList"/>
    <dgm:cxn modelId="{E5B947DB-E89C-9346-81C6-0CB9F09C85CE}" type="presParOf" srcId="{052EF179-AA72-4629-853E-BB65855D4254}" destId="{1CEA90D1-4669-4CA7-83E8-8EC4B12994AC}" srcOrd="3" destOrd="0" presId="urn:microsoft.com/office/officeart/2018/2/layout/IconVerticalSolidList"/>
    <dgm:cxn modelId="{548866B2-C4DC-4A4E-B9D1-57C95A2CE583}" type="presParOf" srcId="{052EF179-AA72-4629-853E-BB65855D4254}" destId="{A7A9E16D-4AB1-4FCD-93CD-365076B21ED6}" srcOrd="4" destOrd="0" presId="urn:microsoft.com/office/officeart/2018/2/layout/IconVerticalSolidList"/>
    <dgm:cxn modelId="{00C8CEEC-0CF5-C740-B732-2A2914F25726}" type="presParOf" srcId="{61728510-9D53-4F09-ACF9-EF6B31D905C6}" destId="{D3B6F464-1C32-4010-BBC6-8BF7D7361BDA}" srcOrd="11" destOrd="0" presId="urn:microsoft.com/office/officeart/2018/2/layout/IconVerticalSolidList"/>
    <dgm:cxn modelId="{F3630D81-8CEE-F54D-A5A1-AE7960238715}" type="presParOf" srcId="{61728510-9D53-4F09-ACF9-EF6B31D905C6}" destId="{D5CD20E5-4AB1-4EBD-A046-030F338D25B3}" srcOrd="12" destOrd="0" presId="urn:microsoft.com/office/officeart/2018/2/layout/IconVerticalSolidList"/>
    <dgm:cxn modelId="{605557CB-C6A4-5146-B714-B0B66BBBECAA}" type="presParOf" srcId="{D5CD20E5-4AB1-4EBD-A046-030F338D25B3}" destId="{D5C9EC1F-05A5-4135-9BDF-3A5C6CDB68C3}" srcOrd="0" destOrd="0" presId="urn:microsoft.com/office/officeart/2018/2/layout/IconVerticalSolidList"/>
    <dgm:cxn modelId="{D75C0879-1BD9-384E-A593-D5D136D03313}" type="presParOf" srcId="{D5CD20E5-4AB1-4EBD-A046-030F338D25B3}" destId="{85976A4D-A74E-4307-9AD8-D12540EF6977}" srcOrd="1" destOrd="0" presId="urn:microsoft.com/office/officeart/2018/2/layout/IconVerticalSolidList"/>
    <dgm:cxn modelId="{BFA1D4CD-9C98-D14D-91EA-02A5AEEFED99}" type="presParOf" srcId="{D5CD20E5-4AB1-4EBD-A046-030F338D25B3}" destId="{B2C685BF-B9BC-4A98-B788-077496613DFE}" srcOrd="2" destOrd="0" presId="urn:microsoft.com/office/officeart/2018/2/layout/IconVerticalSolidList"/>
    <dgm:cxn modelId="{79B15EEF-05A8-2C44-B43C-E0A168E8B9FB}" type="presParOf" srcId="{D5CD20E5-4AB1-4EBD-A046-030F338D25B3}" destId="{53768F83-B859-4726-BFFF-4DC1EA43188F}" srcOrd="3" destOrd="0" presId="urn:microsoft.com/office/officeart/2018/2/layout/IconVerticalSolidList"/>
    <dgm:cxn modelId="{55552718-6AB0-B041-BBC7-589E020C579C}" type="presParOf" srcId="{D5CD20E5-4AB1-4EBD-A046-030F338D25B3}" destId="{BD4F4DA9-04E8-4A7A-9841-4C4719175C43}" srcOrd="4"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E4A6F1-FDEA-482E-A284-A3A54F847355}"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A0762871-4103-4D1B-B98B-896B2144D5AF}">
      <dgm:prSet custT="1"/>
      <dgm:spPr/>
      <dgm:t>
        <a:bodyPr/>
        <a:lstStyle/>
        <a:p>
          <a:pPr>
            <a:lnSpc>
              <a:spcPct val="100000"/>
            </a:lnSpc>
            <a:defRPr b="1"/>
          </a:pPr>
          <a:r>
            <a:rPr lang="en-US" sz="1800" b="1" i="0" dirty="0">
              <a:latin typeface="Calibri Light" panose="020F0302020204030204" pitchFamily="34" charset="0"/>
              <a:cs typeface="Calibri Light" panose="020F0302020204030204" pitchFamily="34" charset="0"/>
            </a:rPr>
            <a:t>#3 </a:t>
          </a:r>
          <a:r>
            <a:rPr lang="en-US" sz="1800" b="1" i="0" dirty="0" err="1">
              <a:latin typeface="Calibri Light" panose="020F0302020204030204" pitchFamily="34" charset="0"/>
              <a:cs typeface="Calibri Light" panose="020F0302020204030204" pitchFamily="34" charset="0"/>
            </a:rPr>
            <a:t>Comprendre</a:t>
          </a:r>
          <a:r>
            <a:rPr lang="en-US" sz="1800" b="1" i="0" dirty="0">
              <a:latin typeface="Calibri Light" panose="020F0302020204030204" pitchFamily="34" charset="0"/>
              <a:cs typeface="Calibri Light" panose="020F0302020204030204" pitchFamily="34" charset="0"/>
            </a:rPr>
            <a:t> les </a:t>
          </a:r>
          <a:r>
            <a:rPr lang="en-US" sz="1800" b="1" i="0" dirty="0" err="1">
              <a:latin typeface="Calibri Light" panose="020F0302020204030204" pitchFamily="34" charset="0"/>
              <a:cs typeface="Calibri Light" panose="020F0302020204030204" pitchFamily="34" charset="0"/>
            </a:rPr>
            <a:t>fondements</a:t>
          </a:r>
          <a:r>
            <a:rPr lang="en-US" sz="1800" b="1" i="0" dirty="0">
              <a:latin typeface="Calibri Light" panose="020F0302020204030204" pitchFamily="34" charset="0"/>
              <a:cs typeface="Calibri Light" panose="020F0302020204030204" pitchFamily="34" charset="0"/>
            </a:rPr>
            <a:t> de </a:t>
          </a:r>
          <a:r>
            <a:rPr lang="en-US" sz="1800" b="1" i="0" dirty="0" err="1">
              <a:latin typeface="Calibri Light" panose="020F0302020204030204" pitchFamily="34" charset="0"/>
              <a:cs typeface="Calibri Light" panose="020F0302020204030204" pitchFamily="34" charset="0"/>
            </a:rPr>
            <a:t>l’IA</a:t>
          </a:r>
          <a:r>
            <a:rPr lang="en-US" sz="1800" b="1" i="0" dirty="0">
              <a:latin typeface="Calibri Light" panose="020F0302020204030204" pitchFamily="34" charset="0"/>
              <a:cs typeface="Calibri Light" panose="020F0302020204030204" pitchFamily="34" charset="0"/>
            </a:rPr>
            <a:t> (</a:t>
          </a:r>
          <a:r>
            <a:rPr lang="en-US" sz="1800" b="1" i="0" dirty="0" err="1">
              <a:latin typeface="Calibri Light" panose="020F0302020204030204" pitchFamily="34" charset="0"/>
              <a:cs typeface="Calibri Light" panose="020F0302020204030204" pitchFamily="34" charset="0"/>
            </a:rPr>
            <a:t>éviter</a:t>
          </a:r>
          <a:r>
            <a:rPr lang="en-US" sz="1800" b="1" i="0" dirty="0">
              <a:latin typeface="Calibri Light" panose="020F0302020204030204" pitchFamily="34" charset="0"/>
              <a:cs typeface="Calibri Light" panose="020F0302020204030204" pitchFamily="34" charset="0"/>
            </a:rPr>
            <a:t> le </a:t>
          </a:r>
          <a:r>
            <a:rPr lang="en-US" sz="1800" b="1" i="0" dirty="0" err="1">
              <a:latin typeface="Calibri Light" panose="020F0302020204030204" pitchFamily="34" charset="0"/>
              <a:cs typeface="Calibri Light" panose="020F0302020204030204" pitchFamily="34" charset="0"/>
            </a:rPr>
            <a:t>phénomène</a:t>
          </a:r>
          <a:r>
            <a:rPr lang="en-US" sz="1800" b="1" i="0" dirty="0">
              <a:latin typeface="Calibri Light" panose="020F0302020204030204" pitchFamily="34" charset="0"/>
              <a:cs typeface="Calibri Light" panose="020F0302020204030204" pitchFamily="34" charset="0"/>
            </a:rPr>
            <a:t> « </a:t>
          </a:r>
          <a:r>
            <a:rPr lang="en-US" sz="1800" b="1" i="0" dirty="0" err="1">
              <a:latin typeface="Calibri Light" panose="020F0302020204030204" pitchFamily="34" charset="0"/>
              <a:cs typeface="Calibri Light" panose="020F0302020204030204" pitchFamily="34" charset="0"/>
            </a:rPr>
            <a:t>boîte</a:t>
          </a:r>
          <a:r>
            <a:rPr lang="en-US" sz="1800" b="1" i="0" dirty="0">
              <a:latin typeface="Calibri Light" panose="020F0302020204030204" pitchFamily="34" charset="0"/>
              <a:cs typeface="Calibri Light" panose="020F0302020204030204" pitchFamily="34" charset="0"/>
            </a:rPr>
            <a:t> noire »)</a:t>
          </a:r>
        </a:p>
      </dgm:t>
    </dgm:pt>
    <dgm:pt modelId="{41665731-9ED0-4C4F-A753-86B422149CA7}" type="parTrans" cxnId="{BB57CFC2-7EF9-4D93-980F-6D1AFFB249E0}">
      <dgm:prSet/>
      <dgm:spPr/>
      <dgm:t>
        <a:bodyPr/>
        <a:lstStyle/>
        <a:p>
          <a:endParaRPr lang="en-US" sz="2400" b="0" i="0">
            <a:latin typeface="Calibri Light" panose="020F0302020204030204" pitchFamily="34" charset="0"/>
            <a:cs typeface="Calibri Light" panose="020F0302020204030204" pitchFamily="34" charset="0"/>
          </a:endParaRPr>
        </a:p>
      </dgm:t>
    </dgm:pt>
    <dgm:pt modelId="{6A3DDC0D-45BC-4288-A7E9-32F5EC47BBEC}" type="sibTrans" cxnId="{BB57CFC2-7EF9-4D93-980F-6D1AFFB249E0}">
      <dgm:prSet/>
      <dgm:spPr/>
      <dgm:t>
        <a:bodyPr/>
        <a:lstStyle/>
        <a:p>
          <a:endParaRPr lang="en-US" sz="2400" b="0" i="0">
            <a:latin typeface="Calibri Light" panose="020F0302020204030204" pitchFamily="34" charset="0"/>
            <a:cs typeface="Calibri Light" panose="020F0302020204030204" pitchFamily="34" charset="0"/>
          </a:endParaRPr>
        </a:p>
      </dgm:t>
    </dgm:pt>
    <dgm:pt modelId="{C1111039-8D8F-44CF-87F5-958F7FFF2E7F}">
      <dgm:prSet custT="1"/>
      <dgm:spPr/>
      <dgm:t>
        <a:bodyPr/>
        <a:lstStyle/>
        <a:p>
          <a:pPr>
            <a:lnSpc>
              <a:spcPct val="100000"/>
            </a:lnSpc>
          </a:pPr>
          <a:r>
            <a:rPr lang="en-US" sz="1400" b="0" i="0" dirty="0">
              <a:latin typeface="Calibri Light" panose="020F0302020204030204" pitchFamily="34" charset="0"/>
              <a:cs typeface="Calibri Light" panose="020F0302020204030204" pitchFamily="34" charset="0"/>
            </a:rPr>
            <a:t>Les </a:t>
          </a:r>
          <a:r>
            <a:rPr lang="en-US" sz="1400" b="0" i="0" dirty="0" err="1">
              <a:latin typeface="Calibri Light" panose="020F0302020204030204" pitchFamily="34" charset="0"/>
              <a:cs typeface="Calibri Light" panose="020F0302020204030204" pitchFamily="34" charset="0"/>
            </a:rPr>
            <a:t>algorithmes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sont</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basés</a:t>
          </a:r>
          <a:r>
            <a:rPr lang="en-US" sz="1400" b="0" i="0" dirty="0">
              <a:latin typeface="Calibri Light" panose="020F0302020204030204" pitchFamily="34" charset="0"/>
              <a:cs typeface="Calibri Light" panose="020F0302020204030204" pitchFamily="34" charset="0"/>
            </a:rPr>
            <a:t> sur le </a:t>
          </a:r>
          <a:r>
            <a:rPr lang="en-US" sz="1400" b="0" i="0" dirty="0" err="1">
              <a:latin typeface="Calibri Light" panose="020F0302020204030204" pitchFamily="34" charset="0"/>
              <a:cs typeface="Calibri Light" panose="020F0302020204030204" pitchFamily="34" charset="0"/>
            </a:rPr>
            <a:t>paradigme</a:t>
          </a:r>
          <a:r>
            <a:rPr lang="en-US" sz="1400" b="0" i="0" dirty="0">
              <a:latin typeface="Calibri Light" panose="020F0302020204030204" pitchFamily="34" charset="0"/>
              <a:cs typeface="Calibri Light" panose="020F0302020204030204" pitchFamily="34" charset="0"/>
            </a:rPr>
            <a:t> de la </a:t>
          </a:r>
          <a:r>
            <a:rPr lang="en-US" sz="1400" b="1" i="0" dirty="0" err="1">
              <a:latin typeface="Calibri Light" panose="020F0302020204030204" pitchFamily="34" charset="0"/>
              <a:cs typeface="Calibri Light" panose="020F0302020204030204" pitchFamily="34" charset="0"/>
            </a:rPr>
            <a:t>résolution</a:t>
          </a:r>
          <a:r>
            <a:rPr lang="en-US" sz="1400" b="1" i="0" dirty="0">
              <a:latin typeface="Calibri Light" panose="020F0302020204030204" pitchFamily="34" charset="0"/>
              <a:cs typeface="Calibri Light" panose="020F0302020204030204" pitchFamily="34" charset="0"/>
            </a:rPr>
            <a:t> de </a:t>
          </a:r>
          <a:r>
            <a:rPr lang="en-US" sz="1400" b="1" i="0" dirty="0" err="1">
              <a:latin typeface="Calibri Light" panose="020F0302020204030204" pitchFamily="34" charset="0"/>
              <a:cs typeface="Calibri Light" panose="020F0302020204030204" pitchFamily="34" charset="0"/>
            </a:rPr>
            <a:t>problèmes</a:t>
          </a:r>
          <a:r>
            <a:rPr lang="en-US" sz="1400" b="1" i="0" dirty="0">
              <a:latin typeface="Calibri Light" panose="020F0302020204030204" pitchFamily="34" charset="0"/>
              <a:cs typeface="Calibri Light" panose="020F0302020204030204" pitchFamily="34" charset="0"/>
            </a:rPr>
            <a:t> par les </a:t>
          </a:r>
          <a:r>
            <a:rPr lang="en-US" sz="1400" b="1" i="0" dirty="0" err="1">
              <a:latin typeface="Calibri Light" panose="020F0302020204030204" pitchFamily="34" charset="0"/>
              <a:cs typeface="Calibri Light" panose="020F0302020204030204" pitchFamily="34" charset="0"/>
            </a:rPr>
            <a:t>probabilités</a:t>
          </a:r>
          <a:endParaRPr lang="en-US" sz="1400" b="1" i="0" dirty="0">
            <a:latin typeface="Calibri Light" panose="020F0302020204030204" pitchFamily="34" charset="0"/>
            <a:cs typeface="Calibri Light" panose="020F0302020204030204" pitchFamily="34" charset="0"/>
          </a:endParaRPr>
        </a:p>
        <a:p>
          <a:pPr>
            <a:lnSpc>
              <a:spcPct val="100000"/>
            </a:lnSpc>
          </a:pPr>
          <a:r>
            <a:rPr lang="en-US" sz="1400" b="0" i="0" dirty="0" err="1">
              <a:latin typeface="Calibri Light" panose="020F0302020204030204" pitchFamily="34" charset="0"/>
              <a:cs typeface="Calibri Light" panose="020F0302020204030204" pitchFamily="34" charset="0"/>
            </a:rPr>
            <a:t>Ils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s’appuient</a:t>
          </a:r>
          <a:r>
            <a:rPr lang="en-US" sz="1400" b="0" i="0" dirty="0">
              <a:latin typeface="Calibri Light" panose="020F0302020204030204" pitchFamily="34" charset="0"/>
              <a:cs typeface="Calibri Light" panose="020F0302020204030204" pitchFamily="34" charset="0"/>
            </a:rPr>
            <a:t> sur les </a:t>
          </a:r>
          <a:r>
            <a:rPr lang="en-US" sz="1400" b="1" i="0" dirty="0">
              <a:latin typeface="Calibri Light" panose="020F0302020204030204" pitchFamily="34" charset="0"/>
              <a:cs typeface="Calibri Light" panose="020F0302020204030204" pitchFamily="34" charset="0"/>
            </a:rPr>
            <a:t>données </a:t>
          </a:r>
          <a:r>
            <a:rPr lang="en-US" sz="1400" b="1" i="0" dirty="0" err="1">
              <a:latin typeface="Calibri Light" panose="020F0302020204030204" pitchFamily="34" charset="0"/>
              <a:cs typeface="Calibri Light" panose="020F0302020204030204" pitchFamily="34" charset="0"/>
            </a:rPr>
            <a:t>disponibles</a:t>
          </a:r>
          <a:r>
            <a:rPr lang="en-US" sz="1400" b="1" i="0" dirty="0">
              <a:latin typeface="Calibri Light" panose="020F0302020204030204" pitchFamily="34" charset="0"/>
              <a:cs typeface="Calibri Light" panose="020F0302020204030204" pitchFamily="34" charset="0"/>
            </a:rPr>
            <a:t> </a:t>
          </a:r>
          <a:r>
            <a:rPr lang="en-US" sz="1400" b="0" i="0" dirty="0">
              <a:latin typeface="Calibri Light" panose="020F0302020204030204" pitchFamily="34" charset="0"/>
              <a:cs typeface="Calibri Light" panose="020F0302020204030204" pitchFamily="34" charset="0"/>
            </a:rPr>
            <a:t>dans </a:t>
          </a:r>
          <a:r>
            <a:rPr lang="en-US" sz="1400" b="0" i="0" dirty="0" err="1">
              <a:latin typeface="Calibri Light" panose="020F0302020204030204" pitchFamily="34" charset="0"/>
              <a:cs typeface="Calibri Light" panose="020F0302020204030204" pitchFamily="34" charset="0"/>
            </a:rPr>
            <a:t>l’entreprise</a:t>
          </a:r>
          <a:endParaRPr lang="en-US" sz="1400" b="0" i="0" dirty="0">
            <a:latin typeface="Calibri Light" panose="020F0302020204030204" pitchFamily="34" charset="0"/>
            <a:cs typeface="Calibri Light" panose="020F0302020204030204" pitchFamily="34" charset="0"/>
          </a:endParaRPr>
        </a:p>
        <a:p>
          <a:pPr>
            <a:lnSpc>
              <a:spcPct val="100000"/>
            </a:lnSpc>
          </a:pPr>
          <a:r>
            <a:rPr lang="en-US" sz="1400" b="0" i="0" dirty="0" err="1">
              <a:latin typeface="Calibri Light" panose="020F0302020204030204" pitchFamily="34" charset="0"/>
              <a:cs typeface="Calibri Light" panose="020F0302020204030204" pitchFamily="34" charset="0"/>
            </a:rPr>
            <a:t>Ils</a:t>
          </a:r>
          <a:r>
            <a:rPr lang="en-US" sz="1400" b="0" i="0" dirty="0">
              <a:latin typeface="Calibri Light" panose="020F0302020204030204" pitchFamily="34" charset="0"/>
              <a:cs typeface="Calibri Light" panose="020F0302020204030204" pitchFamily="34" charset="0"/>
            </a:rPr>
            <a:t> ne </a:t>
          </a:r>
          <a:r>
            <a:rPr lang="en-US" sz="1400" b="0" i="0" dirty="0" err="1">
              <a:latin typeface="Calibri Light" panose="020F0302020204030204" pitchFamily="34" charset="0"/>
              <a:cs typeface="Calibri Light" panose="020F0302020204030204" pitchFamily="34" charset="0"/>
            </a:rPr>
            <a:t>sont</a:t>
          </a:r>
          <a:r>
            <a:rPr lang="en-US" sz="1400" b="0" i="0" dirty="0">
              <a:latin typeface="Calibri Light" panose="020F0302020204030204" pitchFamily="34" charset="0"/>
              <a:cs typeface="Calibri Light" panose="020F0302020204030204" pitchFamily="34" charset="0"/>
            </a:rPr>
            <a:t> pas (</a:t>
          </a:r>
          <a:r>
            <a:rPr lang="en-US" sz="1400" b="0" i="0" dirty="0" err="1">
              <a:latin typeface="Calibri Light" panose="020F0302020204030204" pitchFamily="34" charset="0"/>
              <a:cs typeface="Calibri Light" panose="020F0302020204030204" pitchFamily="34" charset="0"/>
            </a:rPr>
            <a:t>tjs</a:t>
          </a:r>
          <a:r>
            <a:rPr lang="en-US" sz="1400" b="0" i="0" dirty="0">
              <a:latin typeface="Calibri Light" panose="020F0302020204030204" pitchFamily="34" charset="0"/>
              <a:cs typeface="Calibri Light" panose="020F0302020204030204" pitchFamily="34" charset="0"/>
            </a:rPr>
            <a:t>) </a:t>
          </a:r>
          <a:r>
            <a:rPr lang="en-US" sz="1400" b="1" i="0" dirty="0" err="1">
              <a:latin typeface="Calibri Light" panose="020F0302020204030204" pitchFamily="34" charset="0"/>
              <a:cs typeface="Calibri Light" panose="020F0302020204030204" pitchFamily="34" charset="0"/>
            </a:rPr>
            <a:t>neutres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questionner</a:t>
          </a:r>
          <a:r>
            <a:rPr lang="en-US" sz="1400" b="0" i="0" dirty="0">
              <a:latin typeface="Calibri Light" panose="020F0302020204030204" pitchFamily="34" charset="0"/>
              <a:cs typeface="Calibri Light" panose="020F0302020204030204" pitchFamily="34" charset="0"/>
            </a:rPr>
            <a:t> les </a:t>
          </a:r>
          <a:r>
            <a:rPr lang="en-US" sz="1400" b="0" i="0" dirty="0" err="1">
              <a:latin typeface="Calibri Light" panose="020F0302020204030204" pitchFamily="34" charset="0"/>
              <a:cs typeface="Calibri Light" panose="020F0302020204030204" pitchFamily="34" charset="0"/>
            </a:rPr>
            <a:t>paradigmes</a:t>
          </a:r>
          <a:r>
            <a:rPr lang="en-US" sz="1400" b="0" i="0" dirty="0">
              <a:latin typeface="Calibri Light" panose="020F0302020204030204" pitchFamily="34" charset="0"/>
              <a:cs typeface="Calibri Light" panose="020F0302020204030204" pitchFamily="34" charset="0"/>
            </a:rPr>
            <a:t> dominants et la </a:t>
          </a:r>
          <a:r>
            <a:rPr lang="en-US" sz="1400" b="0" i="0" dirty="0" err="1">
              <a:latin typeface="Calibri Light" panose="020F0302020204030204" pitchFamily="34" charset="0"/>
              <a:cs typeface="Calibri Light" panose="020F0302020204030204" pitchFamily="34" charset="0"/>
            </a:rPr>
            <a:t>possibilité</a:t>
          </a:r>
          <a:r>
            <a:rPr lang="en-US" sz="1400" b="0" i="0" dirty="0">
              <a:latin typeface="Calibri Light" panose="020F0302020204030204" pitchFamily="34" charset="0"/>
              <a:cs typeface="Calibri Light" panose="020F0302020204030204" pitchFamily="34" charset="0"/>
            </a:rPr>
            <a:t> de </a:t>
          </a:r>
          <a:r>
            <a:rPr lang="en-US" sz="1400" b="0" i="0" dirty="0" err="1">
              <a:latin typeface="Calibri Light" panose="020F0302020204030204" pitchFamily="34" charset="0"/>
              <a:cs typeface="Calibri Light" panose="020F0302020204030204" pitchFamily="34" charset="0"/>
            </a:rPr>
            <a:t>biais</a:t>
          </a:r>
          <a:endParaRPr lang="en-US" sz="1400" b="0" i="0" dirty="0">
            <a:latin typeface="Calibri Light" panose="020F0302020204030204" pitchFamily="34" charset="0"/>
            <a:cs typeface="Calibri Light" panose="020F0302020204030204" pitchFamily="34" charset="0"/>
          </a:endParaRPr>
        </a:p>
      </dgm:t>
    </dgm:pt>
    <dgm:pt modelId="{9DA148AC-E2F4-46F2-B8E8-05B8604FF865}" type="parTrans" cxnId="{935E6208-C81A-4999-98BA-A3243ED09D81}">
      <dgm:prSet/>
      <dgm:spPr/>
      <dgm:t>
        <a:bodyPr/>
        <a:lstStyle/>
        <a:p>
          <a:endParaRPr lang="en-US" sz="2400" b="0" i="0">
            <a:latin typeface="Calibri Light" panose="020F0302020204030204" pitchFamily="34" charset="0"/>
            <a:cs typeface="Calibri Light" panose="020F0302020204030204" pitchFamily="34" charset="0"/>
          </a:endParaRPr>
        </a:p>
      </dgm:t>
    </dgm:pt>
    <dgm:pt modelId="{054929A8-BE16-457C-874F-43FDBFD118E6}" type="sibTrans" cxnId="{935E6208-C81A-4999-98BA-A3243ED09D81}">
      <dgm:prSet/>
      <dgm:spPr/>
      <dgm:t>
        <a:bodyPr/>
        <a:lstStyle/>
        <a:p>
          <a:endParaRPr lang="en-US" sz="2400" b="0" i="0">
            <a:latin typeface="Calibri Light" panose="020F0302020204030204" pitchFamily="34" charset="0"/>
            <a:cs typeface="Calibri Light" panose="020F0302020204030204" pitchFamily="34" charset="0"/>
          </a:endParaRPr>
        </a:p>
      </dgm:t>
    </dgm:pt>
    <dgm:pt modelId="{B591A5F4-1041-42D5-94C3-264409AB1414}">
      <dgm:prSet custT="1"/>
      <dgm:spPr/>
      <dgm:t>
        <a:bodyPr/>
        <a:lstStyle/>
        <a:p>
          <a:pPr>
            <a:lnSpc>
              <a:spcPct val="100000"/>
            </a:lnSpc>
            <a:defRPr b="1"/>
          </a:pPr>
          <a:r>
            <a:rPr lang="en-US" sz="1800" b="1" i="0" dirty="0">
              <a:latin typeface="Calibri Light" panose="020F0302020204030204" pitchFamily="34" charset="0"/>
              <a:cs typeface="Calibri Light" panose="020F0302020204030204" pitchFamily="34" charset="0"/>
            </a:rPr>
            <a:t>#2 Ne pas </a:t>
          </a:r>
          <a:r>
            <a:rPr lang="en-US" sz="1800" b="1" i="0" dirty="0" err="1">
              <a:latin typeface="Calibri Light" panose="020F0302020204030204" pitchFamily="34" charset="0"/>
              <a:cs typeface="Calibri Light" panose="020F0302020204030204" pitchFamily="34" charset="0"/>
            </a:rPr>
            <a:t>négliger</a:t>
          </a:r>
          <a:r>
            <a:rPr lang="en-US" sz="1800" b="1" i="0" dirty="0">
              <a:latin typeface="Calibri Light" panose="020F0302020204030204" pitchFamily="34" charset="0"/>
              <a:cs typeface="Calibri Light" panose="020F0302020204030204" pitchFamily="34" charset="0"/>
            </a:rPr>
            <a:t> les questions </a:t>
          </a:r>
          <a:r>
            <a:rPr lang="en-US" sz="1800" b="1" i="0" dirty="0" err="1">
              <a:latin typeface="Calibri Light" panose="020F0302020204030204" pitchFamily="34" charset="0"/>
              <a:cs typeface="Calibri Light" panose="020F0302020204030204" pitchFamily="34" charset="0"/>
            </a:rPr>
            <a:t>juridiques</a:t>
          </a:r>
          <a:r>
            <a:rPr lang="en-US" sz="1800" b="1" i="0" dirty="0">
              <a:latin typeface="Calibri Light" panose="020F0302020204030204" pitchFamily="34" charset="0"/>
              <a:cs typeface="Calibri Light" panose="020F0302020204030204" pitchFamily="34" charset="0"/>
            </a:rPr>
            <a:t> et </a:t>
          </a:r>
          <a:r>
            <a:rPr lang="en-US" sz="1800" b="1" i="0" dirty="0" err="1">
              <a:latin typeface="Calibri Light" panose="020F0302020204030204" pitchFamily="34" charset="0"/>
              <a:cs typeface="Calibri Light" panose="020F0302020204030204" pitchFamily="34" charset="0"/>
            </a:rPr>
            <a:t>éthiques</a:t>
          </a:r>
          <a:endParaRPr lang="en-US" sz="1800" b="1" i="0" dirty="0">
            <a:latin typeface="Calibri Light" panose="020F0302020204030204" pitchFamily="34" charset="0"/>
            <a:cs typeface="Calibri Light" panose="020F0302020204030204" pitchFamily="34" charset="0"/>
          </a:endParaRPr>
        </a:p>
      </dgm:t>
    </dgm:pt>
    <dgm:pt modelId="{64C5B632-00AB-43D0-8979-9285AC4FE700}" type="parTrans" cxnId="{18A9E4A2-13E3-4D46-8702-342AFADDCB06}">
      <dgm:prSet/>
      <dgm:spPr/>
      <dgm:t>
        <a:bodyPr/>
        <a:lstStyle/>
        <a:p>
          <a:endParaRPr lang="en-US" sz="2400" b="0" i="0">
            <a:latin typeface="Calibri Light" panose="020F0302020204030204" pitchFamily="34" charset="0"/>
            <a:cs typeface="Calibri Light" panose="020F0302020204030204" pitchFamily="34" charset="0"/>
          </a:endParaRPr>
        </a:p>
      </dgm:t>
    </dgm:pt>
    <dgm:pt modelId="{5E407CD6-A706-4E7A-9F31-337BD9614BB9}" type="sibTrans" cxnId="{18A9E4A2-13E3-4D46-8702-342AFADDCB06}">
      <dgm:prSet/>
      <dgm:spPr/>
      <dgm:t>
        <a:bodyPr/>
        <a:lstStyle/>
        <a:p>
          <a:endParaRPr lang="en-US" sz="2400" b="0" i="0">
            <a:latin typeface="Calibri Light" panose="020F0302020204030204" pitchFamily="34" charset="0"/>
            <a:cs typeface="Calibri Light" panose="020F0302020204030204" pitchFamily="34" charset="0"/>
          </a:endParaRPr>
        </a:p>
      </dgm:t>
    </dgm:pt>
    <dgm:pt modelId="{8EC8BD2A-6371-409B-9284-D80E45BAF807}">
      <dgm:prSet custT="1"/>
      <dgm:spPr/>
      <dgm:t>
        <a:bodyPr/>
        <a:lstStyle/>
        <a:p>
          <a:pPr>
            <a:lnSpc>
              <a:spcPct val="100000"/>
            </a:lnSpc>
          </a:pPr>
          <a:r>
            <a:rPr lang="en-US" sz="1400" b="0" i="0" dirty="0" err="1">
              <a:latin typeface="Calibri Light" panose="020F0302020204030204" pitchFamily="34" charset="0"/>
              <a:cs typeface="Calibri Light" panose="020F0302020204030204" pitchFamily="34" charset="0"/>
            </a:rPr>
            <a:t>Ces</a:t>
          </a:r>
          <a:r>
            <a:rPr lang="en-US" sz="1400" b="0" i="0" dirty="0">
              <a:latin typeface="Calibri Light" panose="020F0302020204030204" pitchFamily="34" charset="0"/>
              <a:cs typeface="Calibri Light" panose="020F0302020204030204" pitchFamily="34" charset="0"/>
            </a:rPr>
            <a:t> questions </a:t>
          </a:r>
          <a:r>
            <a:rPr lang="en-US" sz="1400" b="0" i="0" dirty="0" err="1">
              <a:latin typeface="Calibri Light" panose="020F0302020204030204" pitchFamily="34" charset="0"/>
              <a:cs typeface="Calibri Light" panose="020F0302020204030204" pitchFamily="34" charset="0"/>
            </a:rPr>
            <a:t>concernent</a:t>
          </a:r>
          <a:r>
            <a:rPr lang="en-US" sz="1400" b="0" i="0" dirty="0">
              <a:latin typeface="Calibri Light" panose="020F0302020204030204" pitchFamily="34" charset="0"/>
              <a:cs typeface="Calibri Light" panose="020F0302020204030204" pitchFamily="34" charset="0"/>
            </a:rPr>
            <a:t> à la </a:t>
          </a:r>
          <a:r>
            <a:rPr lang="en-US" sz="1400" b="0" i="0" dirty="0" err="1">
              <a:latin typeface="Calibri Light" panose="020F0302020204030204" pitchFamily="34" charset="0"/>
              <a:cs typeface="Calibri Light" panose="020F0302020204030204" pitchFamily="34" charset="0"/>
            </a:rPr>
            <a:t>fois</a:t>
          </a:r>
          <a:r>
            <a:rPr lang="en-US" sz="1400" b="0" i="0" dirty="0">
              <a:latin typeface="Calibri Light" panose="020F0302020204030204" pitchFamily="34" charset="0"/>
              <a:cs typeface="Calibri Light" panose="020F0302020204030204" pitchFamily="34" charset="0"/>
            </a:rPr>
            <a:t> le </a:t>
          </a:r>
          <a:r>
            <a:rPr lang="en-US" sz="1400" b="1" i="0" dirty="0">
              <a:latin typeface="Calibri Light" panose="020F0302020204030204" pitchFamily="34" charset="0"/>
              <a:cs typeface="Calibri Light" panose="020F0302020204030204" pitchFamily="34" charset="0"/>
            </a:rPr>
            <a:t>stockage</a:t>
          </a:r>
          <a:r>
            <a:rPr lang="en-US" sz="1400" b="0" i="0" dirty="0">
              <a:latin typeface="Calibri Light" panose="020F0302020204030204" pitchFamily="34" charset="0"/>
              <a:cs typeface="Calibri Light" panose="020F0302020204030204" pitchFamily="34" charset="0"/>
            </a:rPr>
            <a:t> et </a:t>
          </a:r>
          <a:r>
            <a:rPr lang="en-US" sz="1400" b="1" i="0" dirty="0" err="1">
              <a:latin typeface="Calibri Light" panose="020F0302020204030204" pitchFamily="34" charset="0"/>
              <a:cs typeface="Calibri Light" panose="020F0302020204030204" pitchFamily="34" charset="0"/>
            </a:rPr>
            <a:t>l'analyse</a:t>
          </a:r>
          <a:r>
            <a:rPr lang="en-US" sz="1400" b="0" i="0" dirty="0">
              <a:latin typeface="Calibri Light" panose="020F0302020204030204" pitchFamily="34" charset="0"/>
              <a:cs typeface="Calibri Light" panose="020F0302020204030204" pitchFamily="34" charset="0"/>
            </a:rPr>
            <a:t> des données</a:t>
          </a:r>
        </a:p>
      </dgm:t>
    </dgm:pt>
    <dgm:pt modelId="{5309B067-1349-4A10-89C0-D339C94CD6FA}" type="parTrans" cxnId="{78D5ACDA-51B1-45C9-B2DB-4612766D3661}">
      <dgm:prSet/>
      <dgm:spPr/>
      <dgm:t>
        <a:bodyPr/>
        <a:lstStyle/>
        <a:p>
          <a:endParaRPr lang="en-US" sz="2400" b="0" i="0">
            <a:latin typeface="Calibri Light" panose="020F0302020204030204" pitchFamily="34" charset="0"/>
            <a:cs typeface="Calibri Light" panose="020F0302020204030204" pitchFamily="34" charset="0"/>
          </a:endParaRPr>
        </a:p>
      </dgm:t>
    </dgm:pt>
    <dgm:pt modelId="{7BC9F0B5-00D1-440C-992F-2EC8F7FBBC7E}" type="sibTrans" cxnId="{78D5ACDA-51B1-45C9-B2DB-4612766D3661}">
      <dgm:prSet/>
      <dgm:spPr/>
      <dgm:t>
        <a:bodyPr/>
        <a:lstStyle/>
        <a:p>
          <a:endParaRPr lang="en-US" sz="2400" b="0" i="0">
            <a:latin typeface="Calibri Light" panose="020F0302020204030204" pitchFamily="34" charset="0"/>
            <a:cs typeface="Calibri Light" panose="020F0302020204030204" pitchFamily="34" charset="0"/>
          </a:endParaRPr>
        </a:p>
      </dgm:t>
    </dgm:pt>
    <dgm:pt modelId="{07D4DCA7-D72C-406E-98EB-8DBE3095790E}">
      <dgm:prSet custT="1"/>
      <dgm:spPr/>
      <dgm:t>
        <a:bodyPr/>
        <a:lstStyle/>
        <a:p>
          <a:pPr>
            <a:lnSpc>
              <a:spcPct val="100000"/>
            </a:lnSpc>
          </a:pPr>
          <a:r>
            <a:rPr lang="en-US" sz="1400" b="0" i="0" dirty="0">
              <a:latin typeface="Calibri Light" panose="020F0302020204030204" pitchFamily="34" charset="0"/>
              <a:cs typeface="Calibri Light" panose="020F0302020204030204" pitchFamily="34" charset="0"/>
            </a:rPr>
            <a:t>Des interrogations </a:t>
          </a:r>
          <a:r>
            <a:rPr lang="en-US" sz="1400" b="0" i="0" dirty="0" err="1">
              <a:latin typeface="Calibri Light" panose="020F0302020204030204" pitchFamily="34" charset="0"/>
              <a:cs typeface="Calibri Light" panose="020F0302020204030204" pitchFamily="34" charset="0"/>
            </a:rPr>
            <a:t>sont</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soulevées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concernant</a:t>
          </a:r>
          <a:r>
            <a:rPr lang="en-US" sz="1400" b="0" i="0" dirty="0">
              <a:latin typeface="Calibri Light" panose="020F0302020204030204" pitchFamily="34" charset="0"/>
              <a:cs typeface="Calibri Light" panose="020F0302020204030204" pitchFamily="34" charset="0"/>
            </a:rPr>
            <a:t> </a:t>
          </a:r>
          <a:r>
            <a:rPr lang="en-US" sz="1400" b="1" i="0" dirty="0" err="1">
              <a:latin typeface="Calibri Light" panose="020F0302020204030204" pitchFamily="34" charset="0"/>
              <a:cs typeface="Calibri Light" panose="020F0302020204030204" pitchFamily="34" charset="0"/>
            </a:rPr>
            <a:t>l'utilisation</a:t>
          </a:r>
          <a:r>
            <a:rPr lang="en-US" sz="1400" b="1" i="0" dirty="0">
              <a:latin typeface="Calibri Light" panose="020F0302020204030204" pitchFamily="34" charset="0"/>
              <a:cs typeface="Calibri Light" panose="020F0302020204030204" pitchFamily="34" charset="0"/>
            </a:rPr>
            <a:t> de </a:t>
          </a:r>
          <a:r>
            <a:rPr lang="en-US" sz="1400" b="1" i="0" dirty="0" err="1">
              <a:latin typeface="Calibri Light" panose="020F0302020204030204" pitchFamily="34" charset="0"/>
              <a:cs typeface="Calibri Light" panose="020F0302020204030204" pitchFamily="34" charset="0"/>
            </a:rPr>
            <a:t>caractéristiques</a:t>
          </a:r>
          <a:r>
            <a:rPr lang="en-US" sz="1400" b="1" i="0" dirty="0">
              <a:latin typeface="Calibri Light" panose="020F0302020204030204" pitchFamily="34" charset="0"/>
              <a:cs typeface="Calibri Light" panose="020F0302020204030204" pitchFamily="34" charset="0"/>
            </a:rPr>
            <a:t> </a:t>
          </a:r>
          <a:r>
            <a:rPr lang="en-US" sz="1400" b="1" i="0" dirty="0" err="1">
              <a:latin typeface="Calibri Light" panose="020F0302020204030204" pitchFamily="34" charset="0"/>
              <a:cs typeface="Calibri Light" panose="020F0302020204030204" pitchFamily="34" charset="0"/>
            </a:rPr>
            <a:t>proscrites</a:t>
          </a:r>
          <a:endParaRPr lang="en-US" sz="1400" b="1" i="0" dirty="0">
            <a:latin typeface="Calibri Light" panose="020F0302020204030204" pitchFamily="34" charset="0"/>
            <a:cs typeface="Calibri Light" panose="020F0302020204030204" pitchFamily="34" charset="0"/>
          </a:endParaRPr>
        </a:p>
        <a:p>
          <a:pPr>
            <a:lnSpc>
              <a:spcPct val="100000"/>
            </a:lnSpc>
          </a:pPr>
          <a:r>
            <a:rPr lang="en-US" sz="1400" b="0" i="0" dirty="0" err="1">
              <a:latin typeface="Calibri Light" panose="020F0302020204030204" pitchFamily="34" charset="0"/>
              <a:cs typeface="Calibri Light" panose="020F0302020204030204" pitchFamily="34" charset="0"/>
            </a:rPr>
            <a:t>Préoccupations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centrales</a:t>
          </a:r>
          <a:r>
            <a:rPr lang="en-US" sz="1400" b="0" i="0" dirty="0">
              <a:latin typeface="Calibri Light" panose="020F0302020204030204" pitchFamily="34" charset="0"/>
              <a:cs typeface="Calibri Light" panose="020F0302020204030204" pitchFamily="34" charset="0"/>
            </a:rPr>
            <a:t> relatives à la </a:t>
          </a:r>
          <a:r>
            <a:rPr lang="en-US" sz="1400" b="1" i="0" dirty="0">
              <a:latin typeface="Calibri Light" panose="020F0302020204030204" pitchFamily="34" charset="0"/>
              <a:cs typeface="Calibri Light" panose="020F0302020204030204" pitchFamily="34" charset="0"/>
            </a:rPr>
            <a:t>protection des données </a:t>
          </a:r>
        </a:p>
      </dgm:t>
    </dgm:pt>
    <dgm:pt modelId="{193BA510-A30F-4E5D-A45D-343BA9E24E7A}" type="parTrans" cxnId="{10B1549D-1040-46D0-9786-52D8AA90A7E5}">
      <dgm:prSet/>
      <dgm:spPr/>
      <dgm:t>
        <a:bodyPr/>
        <a:lstStyle/>
        <a:p>
          <a:endParaRPr lang="en-US" sz="2400" b="0" i="0">
            <a:latin typeface="Calibri Light" panose="020F0302020204030204" pitchFamily="34" charset="0"/>
            <a:cs typeface="Calibri Light" panose="020F0302020204030204" pitchFamily="34" charset="0"/>
          </a:endParaRPr>
        </a:p>
      </dgm:t>
    </dgm:pt>
    <dgm:pt modelId="{9605DF17-F0C2-4196-A4D3-12B1539FEABA}" type="sibTrans" cxnId="{10B1549D-1040-46D0-9786-52D8AA90A7E5}">
      <dgm:prSet/>
      <dgm:spPr/>
      <dgm:t>
        <a:bodyPr/>
        <a:lstStyle/>
        <a:p>
          <a:endParaRPr lang="en-US" sz="2400" b="0" i="0">
            <a:latin typeface="Calibri Light" panose="020F0302020204030204" pitchFamily="34" charset="0"/>
            <a:cs typeface="Calibri Light" panose="020F0302020204030204" pitchFamily="34" charset="0"/>
          </a:endParaRPr>
        </a:p>
      </dgm:t>
    </dgm:pt>
    <dgm:pt modelId="{4CA1ADD1-B71F-4FEB-9E2F-92D406151A12}">
      <dgm:prSet custT="1"/>
      <dgm:spPr/>
      <dgm:t>
        <a:bodyPr/>
        <a:lstStyle/>
        <a:p>
          <a:pPr>
            <a:lnSpc>
              <a:spcPct val="100000"/>
            </a:lnSpc>
          </a:pPr>
          <a:r>
            <a:rPr lang="en-US" sz="1400" b="0" i="0" dirty="0">
              <a:latin typeface="Calibri Light" panose="020F0302020204030204" pitchFamily="34" charset="0"/>
              <a:cs typeface="Calibri Light" panose="020F0302020204030204" pitchFamily="34" charset="0"/>
            </a:rPr>
            <a:t>La </a:t>
          </a:r>
          <a:r>
            <a:rPr lang="en-US" sz="1400" b="0" i="0" dirty="0" err="1">
              <a:latin typeface="Calibri Light" panose="020F0302020204030204" pitchFamily="34" charset="0"/>
              <a:cs typeface="Calibri Light" panose="020F0302020204030204" pitchFamily="34" charset="0"/>
            </a:rPr>
            <a:t>compréhension</a:t>
          </a:r>
          <a:r>
            <a:rPr lang="en-US" sz="1400" b="0" i="0" dirty="0">
              <a:latin typeface="Calibri Light" panose="020F0302020204030204" pitchFamily="34" charset="0"/>
              <a:cs typeface="Calibri Light" panose="020F0302020204030204" pitchFamily="34" charset="0"/>
            </a:rPr>
            <a:t> des </a:t>
          </a:r>
          <a:r>
            <a:rPr lang="en-US" sz="1400" b="1" i="0" dirty="0" err="1">
              <a:latin typeface="Calibri Light" panose="020F0302020204030204" pitchFamily="34" charset="0"/>
              <a:cs typeface="Calibri Light" panose="020F0302020204030204" pitchFamily="34" charset="0"/>
            </a:rPr>
            <a:t>finalités</a:t>
          </a:r>
          <a:r>
            <a:rPr lang="en-US" sz="1400" b="0" i="0" dirty="0">
              <a:latin typeface="Calibri Light" panose="020F0302020204030204" pitchFamily="34" charset="0"/>
              <a:cs typeface="Calibri Light" panose="020F0302020204030204" pitchFamily="34" charset="0"/>
            </a:rPr>
            <a:t> de </a:t>
          </a:r>
          <a:r>
            <a:rPr lang="en-US" sz="1400" b="0" i="0" dirty="0" err="1">
              <a:latin typeface="Calibri Light" panose="020F0302020204030204" pitchFamily="34" charset="0"/>
              <a:cs typeface="Calibri Light" panose="020F0302020204030204" pitchFamily="34" charset="0"/>
            </a:rPr>
            <a:t>l’outil</a:t>
          </a:r>
          <a:r>
            <a:rPr lang="en-US" sz="1400" b="0" i="0" dirty="0">
              <a:latin typeface="Calibri Light" panose="020F0302020204030204" pitchFamily="34" charset="0"/>
              <a:cs typeface="Calibri Light" panose="020F0302020204030204" pitchFamily="34" charset="0"/>
            </a:rPr>
            <a:t> influence </a:t>
          </a:r>
          <a:r>
            <a:rPr lang="en-US" sz="1400" b="0" i="0" dirty="0" err="1">
              <a:latin typeface="Calibri Light" panose="020F0302020204030204" pitchFamily="34" charset="0"/>
              <a:cs typeface="Calibri Light" panose="020F0302020204030204" pitchFamily="34" charset="0"/>
            </a:rPr>
            <a:t>l'attitude</a:t>
          </a:r>
          <a:r>
            <a:rPr lang="en-US" sz="1400" b="0" i="0" dirty="0">
              <a:latin typeface="Calibri Light" panose="020F0302020204030204" pitchFamily="34" charset="0"/>
              <a:cs typeface="Calibri Light" panose="020F0302020204030204" pitchFamily="34" charset="0"/>
            </a:rPr>
            <a:t> à </a:t>
          </a:r>
          <a:r>
            <a:rPr lang="en-US" sz="1400" b="0" i="0" dirty="0" err="1">
              <a:latin typeface="Calibri Light" panose="020F0302020204030204" pitchFamily="34" charset="0"/>
              <a:cs typeface="Calibri Light" panose="020F0302020204030204" pitchFamily="34" charset="0"/>
            </a:rPr>
            <a:t>l'égard</a:t>
          </a:r>
          <a:r>
            <a:rPr lang="en-US" sz="1400" b="0" i="0" dirty="0">
              <a:latin typeface="Calibri Light" panose="020F0302020204030204" pitchFamily="34" charset="0"/>
              <a:cs typeface="Calibri Light" panose="020F0302020204030204" pitchFamily="34" charset="0"/>
            </a:rPr>
            <a:t> son </a:t>
          </a:r>
          <a:r>
            <a:rPr lang="en-US" sz="1400" b="0" i="0" dirty="0" err="1">
              <a:latin typeface="Calibri Light" panose="020F0302020204030204" pitchFamily="34" charset="0"/>
              <a:cs typeface="Calibri Light" panose="020F0302020204030204" pitchFamily="34" charset="0"/>
            </a:rPr>
            <a:t>utilisation</a:t>
          </a:r>
          <a:endParaRPr lang="en-US" sz="1400" b="0" i="0" dirty="0">
            <a:latin typeface="Calibri Light" panose="020F0302020204030204" pitchFamily="34" charset="0"/>
            <a:cs typeface="Calibri Light" panose="020F0302020204030204" pitchFamily="34" charset="0"/>
          </a:endParaRPr>
        </a:p>
        <a:p>
          <a:pPr>
            <a:lnSpc>
              <a:spcPct val="100000"/>
            </a:lnSpc>
          </a:pPr>
          <a:r>
            <a:rPr lang="en-US" sz="1400" b="0" i="0" dirty="0" err="1">
              <a:latin typeface="Calibri Light" panose="020F0302020204030204" pitchFamily="34" charset="0"/>
              <a:cs typeface="Calibri Light" panose="020F0302020204030204" pitchFamily="34" charset="0"/>
            </a:rPr>
            <a:t>Intégrer</a:t>
          </a:r>
          <a:r>
            <a:rPr lang="en-US" sz="1400" b="0" i="0" dirty="0">
              <a:latin typeface="Calibri Light" panose="020F0302020204030204" pitchFamily="34" charset="0"/>
              <a:cs typeface="Calibri Light" panose="020F0302020204030204" pitchFamily="34" charset="0"/>
            </a:rPr>
            <a:t> le </a:t>
          </a:r>
          <a:r>
            <a:rPr lang="en-US" sz="1400" b="0" i="0" dirty="0" err="1">
              <a:latin typeface="Calibri Light" panose="020F0302020204030204" pitchFamily="34" charset="0"/>
              <a:cs typeface="Calibri Light" panose="020F0302020204030204" pitchFamily="34" charset="0"/>
            </a:rPr>
            <a:t>projet</a:t>
          </a:r>
          <a:r>
            <a:rPr lang="en-US" sz="1400" b="0" i="0" dirty="0">
              <a:latin typeface="Calibri Light" panose="020F0302020204030204" pitchFamily="34" charset="0"/>
              <a:cs typeface="Calibri Light" panose="020F0302020204030204" pitchFamily="34" charset="0"/>
            </a:rPr>
            <a:t> dans le </a:t>
          </a:r>
          <a:r>
            <a:rPr lang="en-US" sz="1400" b="1" i="0" dirty="0" err="1">
              <a:latin typeface="Calibri Light" panose="020F0302020204030204" pitchFamily="34" charset="0"/>
              <a:cs typeface="Calibri Light" panose="020F0302020204030204" pitchFamily="34" charset="0"/>
            </a:rPr>
            <a:t>contexte</a:t>
          </a:r>
          <a:r>
            <a:rPr lang="en-US" sz="1400" b="1" i="0" dirty="0">
              <a:latin typeface="Calibri Light" panose="020F0302020204030204" pitchFamily="34" charset="0"/>
              <a:cs typeface="Calibri Light" panose="020F0302020204030204" pitchFamily="34" charset="0"/>
            </a:rPr>
            <a:t> </a:t>
          </a:r>
          <a:r>
            <a:rPr lang="en-US" sz="1400" b="1" i="0" dirty="0" err="1">
              <a:latin typeface="Calibri Light" panose="020F0302020204030204" pitchFamily="34" charset="0"/>
              <a:cs typeface="Calibri Light" panose="020F0302020204030204" pitchFamily="34" charset="0"/>
            </a:rPr>
            <a:t>spécifique</a:t>
          </a:r>
          <a:r>
            <a:rPr lang="en-US" sz="1400" b="1" i="0" dirty="0">
              <a:latin typeface="Calibri Light" panose="020F0302020204030204" pitchFamily="34" charset="0"/>
              <a:cs typeface="Calibri Light" panose="020F0302020204030204" pitchFamily="34" charset="0"/>
            </a:rPr>
            <a:t> </a:t>
          </a:r>
          <a:r>
            <a:rPr lang="en-US" sz="1400" b="0" i="0" dirty="0">
              <a:latin typeface="Calibri Light" panose="020F0302020204030204" pitchFamily="34" charset="0"/>
              <a:cs typeface="Calibri Light" panose="020F0302020204030204" pitchFamily="34" charset="0"/>
            </a:rPr>
            <a:t>de </a:t>
          </a:r>
          <a:r>
            <a:rPr lang="en-US" sz="1400" b="0" i="0" dirty="0" err="1">
              <a:latin typeface="Calibri Light" panose="020F0302020204030204" pitchFamily="34" charset="0"/>
              <a:cs typeface="Calibri Light" panose="020F0302020204030204" pitchFamily="34" charset="0"/>
            </a:rPr>
            <a:t>l’organisation</a:t>
          </a:r>
          <a:endParaRPr lang="en-US" sz="1400" b="0" i="0" dirty="0">
            <a:latin typeface="Calibri Light" panose="020F0302020204030204" pitchFamily="34" charset="0"/>
            <a:cs typeface="Calibri Light" panose="020F0302020204030204" pitchFamily="34" charset="0"/>
          </a:endParaRPr>
        </a:p>
      </dgm:t>
    </dgm:pt>
    <dgm:pt modelId="{8872E440-853B-48E7-ADA5-584485B5280F}" type="parTrans" cxnId="{4F899389-0944-475F-8586-5D8786723CBB}">
      <dgm:prSet/>
      <dgm:spPr/>
      <dgm:t>
        <a:bodyPr/>
        <a:lstStyle/>
        <a:p>
          <a:endParaRPr lang="en-US" sz="2400" b="0" i="0">
            <a:latin typeface="Calibri Light" panose="020F0302020204030204" pitchFamily="34" charset="0"/>
            <a:cs typeface="Calibri Light" panose="020F0302020204030204" pitchFamily="34" charset="0"/>
          </a:endParaRPr>
        </a:p>
      </dgm:t>
    </dgm:pt>
    <dgm:pt modelId="{87C71804-B55C-465F-82FE-2BD9F6F9F3D3}" type="sibTrans" cxnId="{4F899389-0944-475F-8586-5D8786723CBB}">
      <dgm:prSet/>
      <dgm:spPr/>
      <dgm:t>
        <a:bodyPr/>
        <a:lstStyle/>
        <a:p>
          <a:endParaRPr lang="en-US" sz="2400" b="0" i="0">
            <a:latin typeface="Calibri Light" panose="020F0302020204030204" pitchFamily="34" charset="0"/>
            <a:cs typeface="Calibri Light" panose="020F0302020204030204" pitchFamily="34" charset="0"/>
          </a:endParaRPr>
        </a:p>
      </dgm:t>
    </dgm:pt>
    <dgm:pt modelId="{B3B16C40-8764-4D2B-8740-77D46340684E}">
      <dgm:prSet custT="1"/>
      <dgm:spPr/>
      <dgm:t>
        <a:bodyPr/>
        <a:lstStyle/>
        <a:p>
          <a:pPr>
            <a:lnSpc>
              <a:spcPct val="100000"/>
            </a:lnSpc>
          </a:pPr>
          <a:r>
            <a:rPr lang="en-US" sz="1400" b="0" i="0" dirty="0">
              <a:latin typeface="Calibri Light" panose="020F0302020204030204" pitchFamily="34" charset="0"/>
              <a:cs typeface="Calibri Light" panose="020F0302020204030204" pitchFamily="34" charset="0"/>
            </a:rPr>
            <a:t>Les </a:t>
          </a:r>
          <a:r>
            <a:rPr lang="en-US" sz="1400" b="0" i="0" dirty="0" err="1">
              <a:latin typeface="Calibri Light" panose="020F0302020204030204" pitchFamily="34" charset="0"/>
              <a:cs typeface="Calibri Light" panose="020F0302020204030204" pitchFamily="34" charset="0"/>
            </a:rPr>
            <a:t>facteurs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d’influence</a:t>
          </a:r>
          <a:r>
            <a:rPr lang="en-US" sz="1400" b="0" i="0" dirty="0">
              <a:latin typeface="Calibri Light" panose="020F0302020204030204" pitchFamily="34" charset="0"/>
              <a:cs typeface="Calibri Light" panose="020F0302020204030204" pitchFamily="34" charset="0"/>
            </a:rPr>
            <a:t> internes et externes </a:t>
          </a:r>
          <a:r>
            <a:rPr lang="en-US" sz="1400" b="0" i="0" dirty="0" err="1">
              <a:latin typeface="Calibri Light" panose="020F0302020204030204" pitchFamily="34" charset="0"/>
              <a:cs typeface="Calibri Light" panose="020F0302020204030204" pitchFamily="34" charset="0"/>
            </a:rPr>
            <a:t>tempèrent</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l'</a:t>
          </a:r>
          <a:r>
            <a:rPr lang="en-US" sz="1400" b="1" i="0" dirty="0" err="1">
              <a:latin typeface="Calibri Light" panose="020F0302020204030204" pitchFamily="34" charset="0"/>
              <a:cs typeface="Calibri Light" panose="020F0302020204030204" pitchFamily="34" charset="0"/>
            </a:rPr>
            <a:t>isomorphisme</a:t>
          </a:r>
          <a:r>
            <a:rPr lang="en-US" sz="1400" b="1" i="0" dirty="0">
              <a:latin typeface="Calibri Light" panose="020F0302020204030204" pitchFamily="34" charset="0"/>
              <a:cs typeface="Calibri Light" panose="020F0302020204030204" pitchFamily="34" charset="0"/>
            </a:rPr>
            <a:t> </a:t>
          </a:r>
          <a:r>
            <a:rPr lang="en-US" sz="1400" b="1" i="0" dirty="0" err="1">
              <a:latin typeface="Calibri Light" panose="020F0302020204030204" pitchFamily="34" charset="0"/>
              <a:cs typeface="Calibri Light" panose="020F0302020204030204" pitchFamily="34" charset="0"/>
            </a:rPr>
            <a:t>mimétique</a:t>
          </a:r>
          <a:r>
            <a:rPr lang="en-US" sz="1400" b="1" i="0" dirty="0">
              <a:latin typeface="Calibri Light" panose="020F0302020204030204" pitchFamily="34" charset="0"/>
              <a:cs typeface="Calibri Light" panose="020F0302020204030204" pitchFamily="34" charset="0"/>
            </a:rPr>
            <a:t> </a:t>
          </a:r>
        </a:p>
      </dgm:t>
    </dgm:pt>
    <dgm:pt modelId="{B89F399A-4EAE-4282-A5EE-FA55E1DE8DBB}" type="parTrans" cxnId="{D020B6F8-2052-4F4A-90EE-A5EF80273AEE}">
      <dgm:prSet/>
      <dgm:spPr/>
      <dgm:t>
        <a:bodyPr/>
        <a:lstStyle/>
        <a:p>
          <a:endParaRPr lang="en-US" sz="2400" b="0" i="0">
            <a:latin typeface="Calibri Light" panose="020F0302020204030204" pitchFamily="34" charset="0"/>
            <a:cs typeface="Calibri Light" panose="020F0302020204030204" pitchFamily="34" charset="0"/>
          </a:endParaRPr>
        </a:p>
      </dgm:t>
    </dgm:pt>
    <dgm:pt modelId="{E2A7B708-6303-4B6C-B437-20A51D9427F6}" type="sibTrans" cxnId="{D020B6F8-2052-4F4A-90EE-A5EF80273AEE}">
      <dgm:prSet/>
      <dgm:spPr/>
      <dgm:t>
        <a:bodyPr/>
        <a:lstStyle/>
        <a:p>
          <a:endParaRPr lang="en-US" sz="2400" b="0" i="0">
            <a:latin typeface="Calibri Light" panose="020F0302020204030204" pitchFamily="34" charset="0"/>
            <a:cs typeface="Calibri Light" panose="020F0302020204030204" pitchFamily="34" charset="0"/>
          </a:endParaRPr>
        </a:p>
      </dgm:t>
    </dgm:pt>
    <dgm:pt modelId="{293FD8FD-5C1E-4ED2-B161-FB7921BD5936}">
      <dgm:prSet custT="1"/>
      <dgm:spPr/>
      <dgm:t>
        <a:bodyPr/>
        <a:lstStyle/>
        <a:p>
          <a:pPr>
            <a:lnSpc>
              <a:spcPct val="100000"/>
            </a:lnSpc>
            <a:defRPr b="1"/>
          </a:pPr>
          <a:r>
            <a:rPr lang="en-US" sz="1800" b="1" i="0" dirty="0">
              <a:latin typeface="Calibri Light" panose="020F0302020204030204" pitchFamily="34" charset="0"/>
              <a:cs typeface="Calibri Light" panose="020F0302020204030204" pitchFamily="34" charset="0"/>
            </a:rPr>
            <a:t>#1 </a:t>
          </a:r>
          <a:r>
            <a:rPr lang="en-US" sz="1800" b="1" i="0" dirty="0" err="1">
              <a:latin typeface="Calibri Light" panose="020F0302020204030204" pitchFamily="34" charset="0"/>
              <a:cs typeface="Calibri Light" panose="020F0302020204030204" pitchFamily="34" charset="0"/>
            </a:rPr>
            <a:t>Evaluer</a:t>
          </a:r>
          <a:r>
            <a:rPr lang="en-US" sz="1800" b="1" i="0" dirty="0">
              <a:latin typeface="Calibri Light" panose="020F0302020204030204" pitchFamily="34" charset="0"/>
              <a:cs typeface="Calibri Light" panose="020F0302020204030204" pitchFamily="34" charset="0"/>
            </a:rPr>
            <a:t> la structure, la </a:t>
          </a:r>
          <a:r>
            <a:rPr lang="en-US" sz="1800" b="1" i="0" dirty="0" err="1">
              <a:latin typeface="Calibri Light" panose="020F0302020204030204" pitchFamily="34" charset="0"/>
              <a:cs typeface="Calibri Light" panose="020F0302020204030204" pitchFamily="34" charset="0"/>
            </a:rPr>
            <a:t>disponibilité</a:t>
          </a:r>
          <a:r>
            <a:rPr lang="en-US" sz="1800" b="1" i="0" dirty="0">
              <a:latin typeface="Calibri Light" panose="020F0302020204030204" pitchFamily="34" charset="0"/>
              <a:cs typeface="Calibri Light" panose="020F0302020204030204" pitchFamily="34" charset="0"/>
            </a:rPr>
            <a:t> et la </a:t>
          </a:r>
          <a:r>
            <a:rPr lang="en-US" sz="1800" b="1" i="0" dirty="0" err="1">
              <a:latin typeface="Calibri Light" panose="020F0302020204030204" pitchFamily="34" charset="0"/>
              <a:cs typeface="Calibri Light" panose="020F0302020204030204" pitchFamily="34" charset="0"/>
            </a:rPr>
            <a:t>qualité</a:t>
          </a:r>
          <a:r>
            <a:rPr lang="en-US" sz="1800" b="1" i="0" dirty="0">
              <a:latin typeface="Calibri Light" panose="020F0302020204030204" pitchFamily="34" charset="0"/>
              <a:cs typeface="Calibri Light" panose="020F0302020204030204" pitchFamily="34" charset="0"/>
            </a:rPr>
            <a:t> de </a:t>
          </a:r>
          <a:r>
            <a:rPr lang="en-US" sz="1800" b="1" i="0" dirty="0" err="1">
              <a:latin typeface="Calibri Light" panose="020F0302020204030204" pitchFamily="34" charset="0"/>
              <a:cs typeface="Calibri Light" panose="020F0302020204030204" pitchFamily="34" charset="0"/>
            </a:rPr>
            <a:t>vos</a:t>
          </a:r>
          <a:r>
            <a:rPr lang="en-US" sz="1800" b="1" i="0" dirty="0">
              <a:latin typeface="Calibri Light" panose="020F0302020204030204" pitchFamily="34" charset="0"/>
              <a:cs typeface="Calibri Light" panose="020F0302020204030204" pitchFamily="34" charset="0"/>
            </a:rPr>
            <a:t> données</a:t>
          </a:r>
        </a:p>
      </dgm:t>
    </dgm:pt>
    <dgm:pt modelId="{1AF07864-06D7-4AB8-B47A-FB06D6A8D9E6}" type="parTrans" cxnId="{0707FAB8-4F42-4A8E-8DC3-DA664A0D6128}">
      <dgm:prSet/>
      <dgm:spPr/>
      <dgm:t>
        <a:bodyPr/>
        <a:lstStyle/>
        <a:p>
          <a:endParaRPr lang="en-US" sz="2400" b="0" i="0">
            <a:latin typeface="Calibri Light" panose="020F0302020204030204" pitchFamily="34" charset="0"/>
            <a:cs typeface="Calibri Light" panose="020F0302020204030204" pitchFamily="34" charset="0"/>
          </a:endParaRPr>
        </a:p>
      </dgm:t>
    </dgm:pt>
    <dgm:pt modelId="{3A39EBB5-DA62-4A2E-8A96-64CDD450785A}" type="sibTrans" cxnId="{0707FAB8-4F42-4A8E-8DC3-DA664A0D6128}">
      <dgm:prSet/>
      <dgm:spPr/>
      <dgm:t>
        <a:bodyPr/>
        <a:lstStyle/>
        <a:p>
          <a:endParaRPr lang="en-US" sz="2400" b="0" i="0">
            <a:latin typeface="Calibri Light" panose="020F0302020204030204" pitchFamily="34" charset="0"/>
            <a:cs typeface="Calibri Light" panose="020F0302020204030204" pitchFamily="34" charset="0"/>
          </a:endParaRPr>
        </a:p>
      </dgm:t>
    </dgm:pt>
    <dgm:pt modelId="{31B7F8FA-E651-4FD9-BCBD-D1F56F433123}">
      <dgm:prSet custT="1"/>
      <dgm:spPr/>
      <dgm:t>
        <a:bodyPr/>
        <a:lstStyle/>
        <a:p>
          <a:pPr>
            <a:lnSpc>
              <a:spcPct val="100000"/>
            </a:lnSpc>
          </a:pPr>
          <a:r>
            <a:rPr lang="en-US" sz="1400" b="0" i="0" dirty="0" err="1">
              <a:latin typeface="Calibri Light" panose="020F0302020204030204" pitchFamily="34" charset="0"/>
              <a:cs typeface="Calibri Light" panose="020F0302020204030204" pitchFamily="34" charset="0"/>
            </a:rPr>
            <a:t>Quelles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sont</a:t>
          </a:r>
          <a:r>
            <a:rPr lang="en-US" sz="1400" b="0" i="0" dirty="0">
              <a:latin typeface="Calibri Light" panose="020F0302020204030204" pitchFamily="34" charset="0"/>
              <a:cs typeface="Calibri Light" panose="020F0302020204030204" pitchFamily="34" charset="0"/>
            </a:rPr>
            <a:t> les </a:t>
          </a:r>
          <a:r>
            <a:rPr lang="en-US" sz="1400" b="1" i="0" dirty="0">
              <a:latin typeface="Calibri Light" panose="020F0302020204030204" pitchFamily="34" charset="0"/>
              <a:cs typeface="Calibri Light" panose="020F0302020204030204" pitchFamily="34" charset="0"/>
            </a:rPr>
            <a:t>données</a:t>
          </a:r>
          <a:r>
            <a:rPr lang="en-US" sz="1400" b="0" i="0" dirty="0">
              <a:latin typeface="Calibri Light" panose="020F0302020204030204" pitchFamily="34" charset="0"/>
              <a:cs typeface="Calibri Light" panose="020F0302020204030204" pitchFamily="34" charset="0"/>
            </a:rPr>
            <a:t> que </a:t>
          </a:r>
          <a:r>
            <a:rPr lang="en-US" sz="1400" b="0" i="0" dirty="0" err="1">
              <a:latin typeface="Calibri Light" panose="020F0302020204030204" pitchFamily="34" charset="0"/>
              <a:cs typeface="Calibri Light" panose="020F0302020204030204" pitchFamily="34" charset="0"/>
            </a:rPr>
            <a:t>vous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possédez</a:t>
          </a:r>
          <a:r>
            <a:rPr lang="en-US" sz="1400" b="0" i="0" dirty="0">
              <a:latin typeface="Calibri Light" panose="020F0302020204030204" pitchFamily="34" charset="0"/>
              <a:cs typeface="Calibri Light" panose="020F0302020204030204" pitchFamily="34" charset="0"/>
            </a:rPr>
            <a:t> déjà et </a:t>
          </a:r>
          <a:r>
            <a:rPr lang="en-US" sz="1400" b="0" i="0" dirty="0" err="1">
              <a:latin typeface="Calibri Light" panose="020F0302020204030204" pitchFamily="34" charset="0"/>
              <a:cs typeface="Calibri Light" panose="020F0302020204030204" pitchFamily="34" charset="0"/>
            </a:rPr>
            <a:t>quels</a:t>
          </a:r>
          <a:r>
            <a:rPr lang="en-US" sz="1400" b="0" i="0" dirty="0">
              <a:latin typeface="Calibri Light" panose="020F0302020204030204" pitchFamily="34" charset="0"/>
              <a:cs typeface="Calibri Light" panose="020F0302020204030204" pitchFamily="34" charset="0"/>
            </a:rPr>
            <a:t> usages </a:t>
          </a:r>
          <a:r>
            <a:rPr lang="en-US" sz="1400" b="0" i="0" dirty="0" err="1">
              <a:latin typeface="Calibri Light" panose="020F0302020204030204" pitchFamily="34" charset="0"/>
              <a:cs typeface="Calibri Light" panose="020F0302020204030204" pitchFamily="34" charset="0"/>
            </a:rPr>
            <a:t>en</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faites-vous</a:t>
          </a:r>
          <a:r>
            <a:rPr lang="en-US" sz="1400" b="0" i="0" dirty="0">
              <a:latin typeface="Calibri Light" panose="020F0302020204030204" pitchFamily="34" charset="0"/>
              <a:cs typeface="Calibri Light" panose="020F0302020204030204" pitchFamily="34" charset="0"/>
            </a:rPr>
            <a:t> ?</a:t>
          </a:r>
        </a:p>
      </dgm:t>
    </dgm:pt>
    <dgm:pt modelId="{D4292B50-CEE0-4EAD-959B-F18221286B52}" type="parTrans" cxnId="{C54D5B4D-5CA2-4795-8548-4315C6914890}">
      <dgm:prSet/>
      <dgm:spPr/>
      <dgm:t>
        <a:bodyPr/>
        <a:lstStyle/>
        <a:p>
          <a:endParaRPr lang="en-US" sz="2400" b="0" i="0">
            <a:latin typeface="Calibri Light" panose="020F0302020204030204" pitchFamily="34" charset="0"/>
            <a:cs typeface="Calibri Light" panose="020F0302020204030204" pitchFamily="34" charset="0"/>
          </a:endParaRPr>
        </a:p>
      </dgm:t>
    </dgm:pt>
    <dgm:pt modelId="{063DB074-7F25-47A8-A223-EBB5313CC850}" type="sibTrans" cxnId="{C54D5B4D-5CA2-4795-8548-4315C6914890}">
      <dgm:prSet/>
      <dgm:spPr/>
      <dgm:t>
        <a:bodyPr/>
        <a:lstStyle/>
        <a:p>
          <a:endParaRPr lang="en-US" sz="2400" b="0" i="0">
            <a:latin typeface="Calibri Light" panose="020F0302020204030204" pitchFamily="34" charset="0"/>
            <a:cs typeface="Calibri Light" panose="020F0302020204030204" pitchFamily="34" charset="0"/>
          </a:endParaRPr>
        </a:p>
      </dgm:t>
    </dgm:pt>
    <dgm:pt modelId="{35C31FEC-2AF4-4A62-89BB-B1D0E899AB84}">
      <dgm:prSet custT="1"/>
      <dgm:spPr/>
      <dgm:t>
        <a:bodyPr/>
        <a:lstStyle/>
        <a:p>
          <a:pPr>
            <a:lnSpc>
              <a:spcPct val="100000"/>
            </a:lnSpc>
          </a:pPr>
          <a:r>
            <a:rPr lang="en-US" sz="1400" b="0" i="0" dirty="0">
              <a:latin typeface="Calibri Light" panose="020F0302020204030204" pitchFamily="34" charset="0"/>
              <a:cs typeface="Calibri Light" panose="020F0302020204030204" pitchFamily="34" charset="0"/>
            </a:rPr>
            <a:t>Dans quelle </a:t>
          </a:r>
          <a:r>
            <a:rPr lang="en-US" sz="1400" b="0" i="0" dirty="0" err="1">
              <a:latin typeface="Calibri Light" panose="020F0302020204030204" pitchFamily="34" charset="0"/>
              <a:cs typeface="Calibri Light" panose="020F0302020204030204" pitchFamily="34" charset="0"/>
            </a:rPr>
            <a:t>mesure</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vos</a:t>
          </a:r>
          <a:r>
            <a:rPr lang="en-US" sz="1400" b="0" i="0" dirty="0">
              <a:latin typeface="Calibri Light" panose="020F0302020204030204" pitchFamily="34" charset="0"/>
              <a:cs typeface="Calibri Light" panose="020F0302020204030204" pitchFamily="34" charset="0"/>
            </a:rPr>
            <a:t> données </a:t>
          </a:r>
          <a:r>
            <a:rPr lang="en-US" sz="1400" b="0" i="0" dirty="0" err="1">
              <a:latin typeface="Calibri Light" panose="020F0302020204030204" pitchFamily="34" charset="0"/>
              <a:cs typeface="Calibri Light" panose="020F0302020204030204" pitchFamily="34" charset="0"/>
            </a:rPr>
            <a:t>sont-elles</a:t>
          </a:r>
          <a:r>
            <a:rPr lang="en-US" sz="1400" b="0" i="0" dirty="0">
              <a:latin typeface="Calibri Light" panose="020F0302020204030204" pitchFamily="34" charset="0"/>
              <a:cs typeface="Calibri Light" panose="020F0302020204030204" pitchFamily="34" charset="0"/>
            </a:rPr>
            <a:t> </a:t>
          </a:r>
          <a:r>
            <a:rPr lang="en-US" sz="1400" b="1" i="0" dirty="0" err="1">
              <a:latin typeface="Calibri Light" panose="020F0302020204030204" pitchFamily="34" charset="0"/>
              <a:cs typeface="Calibri Light" panose="020F0302020204030204" pitchFamily="34" charset="0"/>
            </a:rPr>
            <a:t>intégrées</a:t>
          </a:r>
          <a:r>
            <a:rPr lang="en-US" sz="1400" b="1" i="0" dirty="0">
              <a:latin typeface="Calibri Light" panose="020F0302020204030204" pitchFamily="34" charset="0"/>
              <a:cs typeface="Calibri Light" panose="020F0302020204030204" pitchFamily="34" charset="0"/>
            </a:rPr>
            <a:t> et </a:t>
          </a:r>
          <a:r>
            <a:rPr lang="en-US" sz="1400" b="1" i="0" dirty="0" err="1">
              <a:latin typeface="Calibri Light" panose="020F0302020204030204" pitchFamily="34" charset="0"/>
              <a:cs typeface="Calibri Light" panose="020F0302020204030204" pitchFamily="34" charset="0"/>
            </a:rPr>
            <a:t>standardisées</a:t>
          </a:r>
          <a:r>
            <a:rPr lang="en-US" sz="1400" b="1" i="0" dirty="0">
              <a:latin typeface="Calibri Light" panose="020F0302020204030204" pitchFamily="34" charset="0"/>
              <a:cs typeface="Calibri Light" panose="020F0302020204030204" pitchFamily="34" charset="0"/>
            </a:rPr>
            <a:t> </a:t>
          </a:r>
          <a:r>
            <a:rPr lang="en-US" sz="1400" b="0" i="0" dirty="0">
              <a:latin typeface="Calibri Light" panose="020F0302020204030204" pitchFamily="34" charset="0"/>
              <a:cs typeface="Calibri Light" panose="020F0302020204030204" pitchFamily="34" charset="0"/>
            </a:rPr>
            <a:t>? </a:t>
          </a:r>
        </a:p>
      </dgm:t>
    </dgm:pt>
    <dgm:pt modelId="{15EC156A-B48F-498C-B4E4-B5853B364EA9}" type="parTrans" cxnId="{9F63AD5E-7197-4600-BECF-804EF6A0FF4B}">
      <dgm:prSet/>
      <dgm:spPr/>
      <dgm:t>
        <a:bodyPr/>
        <a:lstStyle/>
        <a:p>
          <a:endParaRPr lang="en-US" sz="2400" b="0" i="0">
            <a:latin typeface="Calibri Light" panose="020F0302020204030204" pitchFamily="34" charset="0"/>
            <a:cs typeface="Calibri Light" panose="020F0302020204030204" pitchFamily="34" charset="0"/>
          </a:endParaRPr>
        </a:p>
      </dgm:t>
    </dgm:pt>
    <dgm:pt modelId="{17DE9FD6-528B-448B-BFFD-9275C5FACFDB}" type="sibTrans" cxnId="{9F63AD5E-7197-4600-BECF-804EF6A0FF4B}">
      <dgm:prSet/>
      <dgm:spPr/>
      <dgm:t>
        <a:bodyPr/>
        <a:lstStyle/>
        <a:p>
          <a:endParaRPr lang="en-US" sz="2400" b="0" i="0">
            <a:latin typeface="Calibri Light" panose="020F0302020204030204" pitchFamily="34" charset="0"/>
            <a:cs typeface="Calibri Light" panose="020F0302020204030204" pitchFamily="34" charset="0"/>
          </a:endParaRPr>
        </a:p>
      </dgm:t>
    </dgm:pt>
    <dgm:pt modelId="{886AFE1A-707C-459E-86C3-BFB3F0F706E7}">
      <dgm:prSet custT="1"/>
      <dgm:spPr/>
      <dgm:t>
        <a:bodyPr/>
        <a:lstStyle/>
        <a:p>
          <a:pPr>
            <a:lnSpc>
              <a:spcPct val="100000"/>
            </a:lnSpc>
          </a:pPr>
          <a:r>
            <a:rPr lang="en-US" sz="1400" b="0" i="0" dirty="0">
              <a:latin typeface="Calibri Light" panose="020F0302020204030204" pitchFamily="34" charset="0"/>
              <a:cs typeface="Calibri Light" panose="020F0302020204030204" pitchFamily="34" charset="0"/>
            </a:rPr>
            <a:t>De quelle </a:t>
          </a:r>
          <a:r>
            <a:rPr lang="en-US" sz="1400" b="1" i="0" dirty="0" err="1">
              <a:latin typeface="Calibri Light" panose="020F0302020204030204" pitchFamily="34" charset="0"/>
              <a:cs typeface="Calibri Light" panose="020F0302020204030204" pitchFamily="34" charset="0"/>
            </a:rPr>
            <a:t>quantité</a:t>
          </a:r>
          <a:r>
            <a:rPr lang="en-US" sz="1400" b="0" i="0" dirty="0">
              <a:latin typeface="Calibri Light" panose="020F0302020204030204" pitchFamily="34" charset="0"/>
              <a:cs typeface="Calibri Light" panose="020F0302020204030204" pitchFamily="34" charset="0"/>
            </a:rPr>
            <a:t> de données </a:t>
          </a:r>
          <a:r>
            <a:rPr lang="en-US" sz="1400" b="0" i="0" dirty="0" err="1">
              <a:latin typeface="Calibri Light" panose="020F0302020204030204" pitchFamily="34" charset="0"/>
              <a:cs typeface="Calibri Light" panose="020F0302020204030204" pitchFamily="34" charset="0"/>
            </a:rPr>
            <a:t>avez-vous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besoin</a:t>
          </a:r>
          <a:r>
            <a:rPr lang="en-US" sz="1400" b="0" i="0" dirty="0">
              <a:latin typeface="Calibri Light" panose="020F0302020204030204" pitchFamily="34" charset="0"/>
              <a:cs typeface="Calibri Light" panose="020F0302020204030204" pitchFamily="34" charset="0"/>
            </a:rPr>
            <a:t> ?</a:t>
          </a:r>
        </a:p>
      </dgm:t>
    </dgm:pt>
    <dgm:pt modelId="{B41802AA-2E7C-4184-8D5B-E29C05218AB5}" type="parTrans" cxnId="{DE9892A5-8A31-4D85-B300-E6A535CA5ADA}">
      <dgm:prSet/>
      <dgm:spPr/>
      <dgm:t>
        <a:bodyPr/>
        <a:lstStyle/>
        <a:p>
          <a:endParaRPr lang="en-US" sz="2400" b="0" i="0">
            <a:latin typeface="Calibri Light" panose="020F0302020204030204" pitchFamily="34" charset="0"/>
            <a:cs typeface="Calibri Light" panose="020F0302020204030204" pitchFamily="34" charset="0"/>
          </a:endParaRPr>
        </a:p>
      </dgm:t>
    </dgm:pt>
    <dgm:pt modelId="{25C68382-8974-4923-82E6-12DAFF605D2B}" type="sibTrans" cxnId="{DE9892A5-8A31-4D85-B300-E6A535CA5ADA}">
      <dgm:prSet/>
      <dgm:spPr/>
      <dgm:t>
        <a:bodyPr/>
        <a:lstStyle/>
        <a:p>
          <a:endParaRPr lang="en-US" sz="2400" b="0" i="0">
            <a:latin typeface="Calibri Light" panose="020F0302020204030204" pitchFamily="34" charset="0"/>
            <a:cs typeface="Calibri Light" panose="020F0302020204030204" pitchFamily="34" charset="0"/>
          </a:endParaRPr>
        </a:p>
      </dgm:t>
    </dgm:pt>
    <dgm:pt modelId="{D66C8DAD-C698-40A7-868C-528C22572ADE}">
      <dgm:prSet custT="1"/>
      <dgm:spPr/>
      <dgm:t>
        <a:bodyPr/>
        <a:lstStyle/>
        <a:p>
          <a:pPr>
            <a:lnSpc>
              <a:spcPct val="100000"/>
            </a:lnSpc>
            <a:defRPr b="1"/>
          </a:pPr>
          <a:r>
            <a:rPr lang="en-US" sz="1800" b="1" i="0" dirty="0">
              <a:latin typeface="Calibri Light" panose="020F0302020204030204" pitchFamily="34" charset="0"/>
              <a:cs typeface="Calibri Light" panose="020F0302020204030204" pitchFamily="34" charset="0"/>
            </a:rPr>
            <a:t>#4 </a:t>
          </a:r>
          <a:r>
            <a:rPr lang="en-US" sz="1800" b="1" i="0" dirty="0" err="1">
              <a:latin typeface="Calibri Light" panose="020F0302020204030204" pitchFamily="34" charset="0"/>
              <a:cs typeface="Calibri Light" panose="020F0302020204030204" pitchFamily="34" charset="0"/>
            </a:rPr>
            <a:t>Définir</a:t>
          </a:r>
          <a:r>
            <a:rPr lang="en-US" sz="1800" b="1" i="0" dirty="0">
              <a:latin typeface="Calibri Light" panose="020F0302020204030204" pitchFamily="34" charset="0"/>
              <a:cs typeface="Calibri Light" panose="020F0302020204030204" pitchFamily="34" charset="0"/>
            </a:rPr>
            <a:t> les </a:t>
          </a:r>
          <a:r>
            <a:rPr lang="en-US" sz="1800" b="1" i="0" dirty="0" err="1">
              <a:latin typeface="Calibri Light" panose="020F0302020204030204" pitchFamily="34" charset="0"/>
              <a:cs typeface="Calibri Light" panose="020F0302020204030204" pitchFamily="34" charset="0"/>
            </a:rPr>
            <a:t>objectifs</a:t>
          </a:r>
          <a:r>
            <a:rPr lang="en-US" sz="1800" b="1" i="0" dirty="0">
              <a:latin typeface="Calibri Light" panose="020F0302020204030204" pitchFamily="34" charset="0"/>
              <a:cs typeface="Calibri Light" panose="020F0302020204030204" pitchFamily="34" charset="0"/>
            </a:rPr>
            <a:t> du </a:t>
          </a:r>
          <a:r>
            <a:rPr lang="en-US" sz="1800" b="1" i="0" dirty="0" err="1">
              <a:latin typeface="Calibri Light" panose="020F0302020204030204" pitchFamily="34" charset="0"/>
              <a:cs typeface="Calibri Light" panose="020F0302020204030204" pitchFamily="34" charset="0"/>
            </a:rPr>
            <a:t>projet</a:t>
          </a:r>
          <a:r>
            <a:rPr lang="en-US" sz="1800" b="1" i="0" dirty="0">
              <a:latin typeface="Calibri Light" panose="020F0302020204030204" pitchFamily="34" charset="0"/>
              <a:cs typeface="Calibri Light" panose="020F0302020204030204" pitchFamily="34" charset="0"/>
            </a:rPr>
            <a:t> </a:t>
          </a:r>
          <a:r>
            <a:rPr lang="en-US" sz="1800" b="1" i="0" dirty="0" err="1">
              <a:latin typeface="Calibri Light" panose="020F0302020204030204" pitchFamily="34" charset="0"/>
              <a:cs typeface="Calibri Light" panose="020F0302020204030204" pitchFamily="34" charset="0"/>
            </a:rPr>
            <a:t>en</a:t>
          </a:r>
          <a:r>
            <a:rPr lang="en-US" sz="1800" b="1" i="0" dirty="0">
              <a:latin typeface="Calibri Light" panose="020F0302020204030204" pitchFamily="34" charset="0"/>
              <a:cs typeface="Calibri Light" panose="020F0302020204030204" pitchFamily="34" charset="0"/>
            </a:rPr>
            <a:t> </a:t>
          </a:r>
          <a:r>
            <a:rPr lang="en-US" sz="1800" b="1" i="0" dirty="0" err="1">
              <a:latin typeface="Calibri Light" panose="020F0302020204030204" pitchFamily="34" charset="0"/>
              <a:cs typeface="Calibri Light" panose="020F0302020204030204" pitchFamily="34" charset="0"/>
            </a:rPr>
            <a:t>s'appuyant</a:t>
          </a:r>
          <a:r>
            <a:rPr lang="en-US" sz="1800" b="1" i="0" dirty="0">
              <a:latin typeface="Calibri Light" panose="020F0302020204030204" pitchFamily="34" charset="0"/>
              <a:cs typeface="Calibri Light" panose="020F0302020204030204" pitchFamily="34" charset="0"/>
            </a:rPr>
            <a:t> sur le terrain</a:t>
          </a:r>
        </a:p>
      </dgm:t>
    </dgm:pt>
    <dgm:pt modelId="{F3FA94E5-9D19-4C23-9E36-53041D3B481C}" type="sibTrans" cxnId="{FB782AA4-8888-467A-89F0-2E52338E3801}">
      <dgm:prSet/>
      <dgm:spPr/>
      <dgm:t>
        <a:bodyPr/>
        <a:lstStyle/>
        <a:p>
          <a:endParaRPr lang="en-US" sz="2400" b="0" i="0">
            <a:latin typeface="Calibri Light" panose="020F0302020204030204" pitchFamily="34" charset="0"/>
            <a:cs typeface="Calibri Light" panose="020F0302020204030204" pitchFamily="34" charset="0"/>
          </a:endParaRPr>
        </a:p>
      </dgm:t>
    </dgm:pt>
    <dgm:pt modelId="{D28FD9A2-D572-4401-8EC3-535081B57E11}" type="parTrans" cxnId="{FB782AA4-8888-467A-89F0-2E52338E3801}">
      <dgm:prSet/>
      <dgm:spPr/>
      <dgm:t>
        <a:bodyPr/>
        <a:lstStyle/>
        <a:p>
          <a:endParaRPr lang="en-US" sz="2400" b="0" i="0">
            <a:latin typeface="Calibri Light" panose="020F0302020204030204" pitchFamily="34" charset="0"/>
            <a:cs typeface="Calibri Light" panose="020F0302020204030204" pitchFamily="34" charset="0"/>
          </a:endParaRPr>
        </a:p>
      </dgm:t>
    </dgm:pt>
    <dgm:pt modelId="{BAC20615-3BFE-4506-923E-5778BDB8958A}" type="pres">
      <dgm:prSet presAssocID="{0DE4A6F1-FDEA-482E-A284-A3A54F847355}" presName="root" presStyleCnt="0">
        <dgm:presLayoutVars>
          <dgm:dir/>
          <dgm:resizeHandles val="exact"/>
        </dgm:presLayoutVars>
      </dgm:prSet>
      <dgm:spPr/>
    </dgm:pt>
    <dgm:pt modelId="{96DDD7AC-2B5F-45D1-B297-9E0850919D40}" type="pres">
      <dgm:prSet presAssocID="{293FD8FD-5C1E-4ED2-B161-FB7921BD5936}" presName="compNode" presStyleCnt="0"/>
      <dgm:spPr/>
    </dgm:pt>
    <dgm:pt modelId="{2C762F2C-BCCA-4BB0-983E-B10492D56540}" type="pres">
      <dgm:prSet presAssocID="{293FD8FD-5C1E-4ED2-B161-FB7921BD593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agramme de flux"/>
        </a:ext>
      </dgm:extLst>
    </dgm:pt>
    <dgm:pt modelId="{5DD395D1-904F-49FE-9061-451FBF60B2C8}" type="pres">
      <dgm:prSet presAssocID="{293FD8FD-5C1E-4ED2-B161-FB7921BD5936}" presName="iconSpace" presStyleCnt="0"/>
      <dgm:spPr/>
    </dgm:pt>
    <dgm:pt modelId="{31272FB4-7AE3-40C2-8098-04C018733608}" type="pres">
      <dgm:prSet presAssocID="{293FD8FD-5C1E-4ED2-B161-FB7921BD5936}" presName="parTx" presStyleLbl="revTx" presStyleIdx="0" presStyleCnt="8">
        <dgm:presLayoutVars>
          <dgm:chMax val="0"/>
          <dgm:chPref val="0"/>
        </dgm:presLayoutVars>
      </dgm:prSet>
      <dgm:spPr/>
    </dgm:pt>
    <dgm:pt modelId="{40712B98-FFBF-4F4B-9C11-4749EDDC8E8C}" type="pres">
      <dgm:prSet presAssocID="{293FD8FD-5C1E-4ED2-B161-FB7921BD5936}" presName="txSpace" presStyleCnt="0"/>
      <dgm:spPr/>
    </dgm:pt>
    <dgm:pt modelId="{0E367B5A-A3CF-4F70-9FD5-770E2C91DDAF}" type="pres">
      <dgm:prSet presAssocID="{293FD8FD-5C1E-4ED2-B161-FB7921BD5936}" presName="desTx" presStyleLbl="revTx" presStyleIdx="1" presStyleCnt="8">
        <dgm:presLayoutVars/>
      </dgm:prSet>
      <dgm:spPr/>
    </dgm:pt>
    <dgm:pt modelId="{0FACDA04-2BF5-194A-8BF9-057643510FD4}" type="pres">
      <dgm:prSet presAssocID="{3A39EBB5-DA62-4A2E-8A96-64CDD450785A}" presName="sibTrans" presStyleCnt="0"/>
      <dgm:spPr/>
    </dgm:pt>
    <dgm:pt modelId="{53821A7B-35A1-4566-A081-81AA4F2B5A5F}" type="pres">
      <dgm:prSet presAssocID="{B591A5F4-1041-42D5-94C3-264409AB1414}" presName="compNode" presStyleCnt="0"/>
      <dgm:spPr/>
    </dgm:pt>
    <dgm:pt modelId="{3DD19E33-92D4-474C-8163-DBFD9D95B1FB}" type="pres">
      <dgm:prSet presAssocID="{B591A5F4-1041-42D5-94C3-264409AB141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lp"/>
        </a:ext>
      </dgm:extLst>
    </dgm:pt>
    <dgm:pt modelId="{AC432474-FD08-428C-BDE3-024D65592D31}" type="pres">
      <dgm:prSet presAssocID="{B591A5F4-1041-42D5-94C3-264409AB1414}" presName="iconSpace" presStyleCnt="0"/>
      <dgm:spPr/>
    </dgm:pt>
    <dgm:pt modelId="{1793CBC5-D3DD-4F17-B073-A682127724DD}" type="pres">
      <dgm:prSet presAssocID="{B591A5F4-1041-42D5-94C3-264409AB1414}" presName="parTx" presStyleLbl="revTx" presStyleIdx="2" presStyleCnt="8">
        <dgm:presLayoutVars>
          <dgm:chMax val="0"/>
          <dgm:chPref val="0"/>
        </dgm:presLayoutVars>
      </dgm:prSet>
      <dgm:spPr/>
    </dgm:pt>
    <dgm:pt modelId="{A3652E98-0051-4259-BC6C-8B1EF66CE67D}" type="pres">
      <dgm:prSet presAssocID="{B591A5F4-1041-42D5-94C3-264409AB1414}" presName="txSpace" presStyleCnt="0"/>
      <dgm:spPr/>
    </dgm:pt>
    <dgm:pt modelId="{44DB9931-399E-41BE-9DF4-0F7F6190DB9D}" type="pres">
      <dgm:prSet presAssocID="{B591A5F4-1041-42D5-94C3-264409AB1414}" presName="desTx" presStyleLbl="revTx" presStyleIdx="3" presStyleCnt="8">
        <dgm:presLayoutVars/>
      </dgm:prSet>
      <dgm:spPr/>
    </dgm:pt>
    <dgm:pt modelId="{0C0374AE-1D5E-43CC-93DD-76018F3A35C9}" type="pres">
      <dgm:prSet presAssocID="{5E407CD6-A706-4E7A-9F31-337BD9614BB9}" presName="sibTrans" presStyleCnt="0"/>
      <dgm:spPr/>
    </dgm:pt>
    <dgm:pt modelId="{F6835723-03E4-46A2-B253-52FAF7F3776F}" type="pres">
      <dgm:prSet presAssocID="{A0762871-4103-4D1B-B98B-896B2144D5AF}" presName="compNode" presStyleCnt="0"/>
      <dgm:spPr/>
    </dgm:pt>
    <dgm:pt modelId="{3DF0C9C1-A853-4251-92AA-65538AA66D9D}" type="pres">
      <dgm:prSet presAssocID="{A0762871-4103-4D1B-B98B-896B2144D5A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Venn Diagram"/>
        </a:ext>
      </dgm:extLst>
    </dgm:pt>
    <dgm:pt modelId="{9B23DF0F-D58B-408A-8C76-432AC7CBDA33}" type="pres">
      <dgm:prSet presAssocID="{A0762871-4103-4D1B-B98B-896B2144D5AF}" presName="iconSpace" presStyleCnt="0"/>
      <dgm:spPr/>
    </dgm:pt>
    <dgm:pt modelId="{3E7F4F68-4366-4D9F-B193-D9E9B072F4B9}" type="pres">
      <dgm:prSet presAssocID="{A0762871-4103-4D1B-B98B-896B2144D5AF}" presName="parTx" presStyleLbl="revTx" presStyleIdx="4" presStyleCnt="8">
        <dgm:presLayoutVars>
          <dgm:chMax val="0"/>
          <dgm:chPref val="0"/>
        </dgm:presLayoutVars>
      </dgm:prSet>
      <dgm:spPr/>
    </dgm:pt>
    <dgm:pt modelId="{8C87EB9F-547B-4328-820A-5351CAA25729}" type="pres">
      <dgm:prSet presAssocID="{A0762871-4103-4D1B-B98B-896B2144D5AF}" presName="txSpace" presStyleCnt="0"/>
      <dgm:spPr/>
    </dgm:pt>
    <dgm:pt modelId="{5330FEB9-5C58-41BB-8A8D-7A8977567077}" type="pres">
      <dgm:prSet presAssocID="{A0762871-4103-4D1B-B98B-896B2144D5AF}" presName="desTx" presStyleLbl="revTx" presStyleIdx="5" presStyleCnt="8">
        <dgm:presLayoutVars/>
      </dgm:prSet>
      <dgm:spPr/>
    </dgm:pt>
    <dgm:pt modelId="{0471F3F0-A281-4E44-BE59-9257742A86E2}" type="pres">
      <dgm:prSet presAssocID="{6A3DDC0D-45BC-4288-A7E9-32F5EC47BBEC}" presName="sibTrans" presStyleCnt="0"/>
      <dgm:spPr/>
    </dgm:pt>
    <dgm:pt modelId="{03C1BC2C-059F-4DEA-879B-0F8B2064A8CD}" type="pres">
      <dgm:prSet presAssocID="{D66C8DAD-C698-40A7-868C-528C22572ADE}" presName="compNode" presStyleCnt="0"/>
      <dgm:spPr/>
    </dgm:pt>
    <dgm:pt modelId="{E64B0A93-05A1-44FA-818C-942EB105F0E0}" type="pres">
      <dgm:prSet presAssocID="{D66C8DAD-C698-40A7-868C-528C22572AD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ille"/>
        </a:ext>
      </dgm:extLst>
    </dgm:pt>
    <dgm:pt modelId="{6DB95A66-623C-459C-AB96-75A7BD60C76A}" type="pres">
      <dgm:prSet presAssocID="{D66C8DAD-C698-40A7-868C-528C22572ADE}" presName="iconSpace" presStyleCnt="0"/>
      <dgm:spPr/>
    </dgm:pt>
    <dgm:pt modelId="{21FD0DA7-CD30-4EE7-A3C9-FB6649AE05CB}" type="pres">
      <dgm:prSet presAssocID="{D66C8DAD-C698-40A7-868C-528C22572ADE}" presName="parTx" presStyleLbl="revTx" presStyleIdx="6" presStyleCnt="8">
        <dgm:presLayoutVars>
          <dgm:chMax val="0"/>
          <dgm:chPref val="0"/>
        </dgm:presLayoutVars>
      </dgm:prSet>
      <dgm:spPr/>
    </dgm:pt>
    <dgm:pt modelId="{98896A12-7726-4FE4-881E-38E9F582DA6B}" type="pres">
      <dgm:prSet presAssocID="{D66C8DAD-C698-40A7-868C-528C22572ADE}" presName="txSpace" presStyleCnt="0"/>
      <dgm:spPr/>
    </dgm:pt>
    <dgm:pt modelId="{AB38E7B3-0424-4BDD-961C-B3E2756E43EB}" type="pres">
      <dgm:prSet presAssocID="{D66C8DAD-C698-40A7-868C-528C22572ADE}" presName="desTx" presStyleLbl="revTx" presStyleIdx="7" presStyleCnt="8">
        <dgm:presLayoutVars/>
      </dgm:prSet>
      <dgm:spPr/>
    </dgm:pt>
  </dgm:ptLst>
  <dgm:cxnLst>
    <dgm:cxn modelId="{201E8B06-C407-974E-92DB-65693C9E24FD}" type="presOf" srcId="{A0762871-4103-4D1B-B98B-896B2144D5AF}" destId="{3E7F4F68-4366-4D9F-B193-D9E9B072F4B9}" srcOrd="0" destOrd="0" presId="urn:microsoft.com/office/officeart/2018/2/layout/IconLabelDescriptionList"/>
    <dgm:cxn modelId="{935E6208-C81A-4999-98BA-A3243ED09D81}" srcId="{A0762871-4103-4D1B-B98B-896B2144D5AF}" destId="{C1111039-8D8F-44CF-87F5-958F7FFF2E7F}" srcOrd="0" destOrd="0" parTransId="{9DA148AC-E2F4-46F2-B8E8-05B8604FF865}" sibTransId="{054929A8-BE16-457C-874F-43FDBFD118E6}"/>
    <dgm:cxn modelId="{9F63AD5E-7197-4600-BECF-804EF6A0FF4B}" srcId="{293FD8FD-5C1E-4ED2-B161-FB7921BD5936}" destId="{35C31FEC-2AF4-4A62-89BB-B1D0E899AB84}" srcOrd="1" destOrd="0" parTransId="{15EC156A-B48F-498C-B4E4-B5853B364EA9}" sibTransId="{17DE9FD6-528B-448B-BFFD-9275C5FACFDB}"/>
    <dgm:cxn modelId="{6321924C-B423-C440-B3D0-9C8762A16B05}" type="presOf" srcId="{B591A5F4-1041-42D5-94C3-264409AB1414}" destId="{1793CBC5-D3DD-4F17-B073-A682127724DD}" srcOrd="0" destOrd="0" presId="urn:microsoft.com/office/officeart/2018/2/layout/IconLabelDescriptionList"/>
    <dgm:cxn modelId="{C54D5B4D-5CA2-4795-8548-4315C6914890}" srcId="{293FD8FD-5C1E-4ED2-B161-FB7921BD5936}" destId="{31B7F8FA-E651-4FD9-BCBD-D1F56F433123}" srcOrd="0" destOrd="0" parTransId="{D4292B50-CEE0-4EAD-959B-F18221286B52}" sibTransId="{063DB074-7F25-47A8-A223-EBB5313CC850}"/>
    <dgm:cxn modelId="{0F15E455-9CED-D14A-B3BA-FB18763D85CA}" type="presOf" srcId="{886AFE1A-707C-459E-86C3-BFB3F0F706E7}" destId="{0E367B5A-A3CF-4F70-9FD5-770E2C91DDAF}" srcOrd="0" destOrd="2" presId="urn:microsoft.com/office/officeart/2018/2/layout/IconLabelDescriptionList"/>
    <dgm:cxn modelId="{825CD057-E1EE-E647-8D0F-EB6A32C3D8E1}" type="presOf" srcId="{293FD8FD-5C1E-4ED2-B161-FB7921BD5936}" destId="{31272FB4-7AE3-40C2-8098-04C018733608}" srcOrd="0" destOrd="0" presId="urn:microsoft.com/office/officeart/2018/2/layout/IconLabelDescriptionList"/>
    <dgm:cxn modelId="{52A4B658-768E-9F4C-BDD6-4C4461801DFE}" type="presOf" srcId="{07D4DCA7-D72C-406E-98EB-8DBE3095790E}" destId="{44DB9931-399E-41BE-9DF4-0F7F6190DB9D}" srcOrd="0" destOrd="1" presId="urn:microsoft.com/office/officeart/2018/2/layout/IconLabelDescriptionList"/>
    <dgm:cxn modelId="{C25F0A80-F364-9D4E-9FF6-246FB7892F75}" type="presOf" srcId="{31B7F8FA-E651-4FD9-BCBD-D1F56F433123}" destId="{0E367B5A-A3CF-4F70-9FD5-770E2C91DDAF}" srcOrd="0" destOrd="0" presId="urn:microsoft.com/office/officeart/2018/2/layout/IconLabelDescriptionList"/>
    <dgm:cxn modelId="{4F899389-0944-475F-8586-5D8786723CBB}" srcId="{D66C8DAD-C698-40A7-868C-528C22572ADE}" destId="{4CA1ADD1-B71F-4FEB-9E2F-92D406151A12}" srcOrd="0" destOrd="0" parTransId="{8872E440-853B-48E7-ADA5-584485B5280F}" sibTransId="{87C71804-B55C-465F-82FE-2BD9F6F9F3D3}"/>
    <dgm:cxn modelId="{10B1549D-1040-46D0-9786-52D8AA90A7E5}" srcId="{B591A5F4-1041-42D5-94C3-264409AB1414}" destId="{07D4DCA7-D72C-406E-98EB-8DBE3095790E}" srcOrd="1" destOrd="0" parTransId="{193BA510-A30F-4E5D-A45D-343BA9E24E7A}" sibTransId="{9605DF17-F0C2-4196-A4D3-12B1539FEABA}"/>
    <dgm:cxn modelId="{18A9E4A2-13E3-4D46-8702-342AFADDCB06}" srcId="{0DE4A6F1-FDEA-482E-A284-A3A54F847355}" destId="{B591A5F4-1041-42D5-94C3-264409AB1414}" srcOrd="1" destOrd="0" parTransId="{64C5B632-00AB-43D0-8979-9285AC4FE700}" sibTransId="{5E407CD6-A706-4E7A-9F31-337BD9614BB9}"/>
    <dgm:cxn modelId="{FB782AA4-8888-467A-89F0-2E52338E3801}" srcId="{0DE4A6F1-FDEA-482E-A284-A3A54F847355}" destId="{D66C8DAD-C698-40A7-868C-528C22572ADE}" srcOrd="3" destOrd="0" parTransId="{D28FD9A2-D572-4401-8EC3-535081B57E11}" sibTransId="{F3FA94E5-9D19-4C23-9E36-53041D3B481C}"/>
    <dgm:cxn modelId="{DE9892A5-8A31-4D85-B300-E6A535CA5ADA}" srcId="{293FD8FD-5C1E-4ED2-B161-FB7921BD5936}" destId="{886AFE1A-707C-459E-86C3-BFB3F0F706E7}" srcOrd="2" destOrd="0" parTransId="{B41802AA-2E7C-4184-8D5B-E29C05218AB5}" sibTransId="{25C68382-8974-4923-82E6-12DAFF605D2B}"/>
    <dgm:cxn modelId="{957963B6-91D6-0F4E-A4A1-A9CDB1A20AD6}" type="presOf" srcId="{35C31FEC-2AF4-4A62-89BB-B1D0E899AB84}" destId="{0E367B5A-A3CF-4F70-9FD5-770E2C91DDAF}" srcOrd="0" destOrd="1" presId="urn:microsoft.com/office/officeart/2018/2/layout/IconLabelDescriptionList"/>
    <dgm:cxn modelId="{0707FAB8-4F42-4A8E-8DC3-DA664A0D6128}" srcId="{0DE4A6F1-FDEA-482E-A284-A3A54F847355}" destId="{293FD8FD-5C1E-4ED2-B161-FB7921BD5936}" srcOrd="0" destOrd="0" parTransId="{1AF07864-06D7-4AB8-B47A-FB06D6A8D9E6}" sibTransId="{3A39EBB5-DA62-4A2E-8A96-64CDD450785A}"/>
    <dgm:cxn modelId="{BB57CFC2-7EF9-4D93-980F-6D1AFFB249E0}" srcId="{0DE4A6F1-FDEA-482E-A284-A3A54F847355}" destId="{A0762871-4103-4D1B-B98B-896B2144D5AF}" srcOrd="2" destOrd="0" parTransId="{41665731-9ED0-4C4F-A753-86B422149CA7}" sibTransId="{6A3DDC0D-45BC-4288-A7E9-32F5EC47BBEC}"/>
    <dgm:cxn modelId="{EB79F3C7-D348-0440-8964-7F3DBF5AE2DF}" type="presOf" srcId="{4CA1ADD1-B71F-4FEB-9E2F-92D406151A12}" destId="{AB38E7B3-0424-4BDD-961C-B3E2756E43EB}" srcOrd="0" destOrd="0" presId="urn:microsoft.com/office/officeart/2018/2/layout/IconLabelDescriptionList"/>
    <dgm:cxn modelId="{BCFA18DA-D39C-2541-B93D-42AF91378A28}" type="presOf" srcId="{B3B16C40-8764-4D2B-8740-77D46340684E}" destId="{AB38E7B3-0424-4BDD-961C-B3E2756E43EB}" srcOrd="0" destOrd="1" presId="urn:microsoft.com/office/officeart/2018/2/layout/IconLabelDescriptionList"/>
    <dgm:cxn modelId="{78D5ACDA-51B1-45C9-B2DB-4612766D3661}" srcId="{B591A5F4-1041-42D5-94C3-264409AB1414}" destId="{8EC8BD2A-6371-409B-9284-D80E45BAF807}" srcOrd="0" destOrd="0" parTransId="{5309B067-1349-4A10-89C0-D339C94CD6FA}" sibTransId="{7BC9F0B5-00D1-440C-992F-2EC8F7FBBC7E}"/>
    <dgm:cxn modelId="{1D5373F0-846C-234C-998D-E408AD7F5245}" type="presOf" srcId="{D66C8DAD-C698-40A7-868C-528C22572ADE}" destId="{21FD0DA7-CD30-4EE7-A3C9-FB6649AE05CB}" srcOrd="0" destOrd="0" presId="urn:microsoft.com/office/officeart/2018/2/layout/IconLabelDescriptionList"/>
    <dgm:cxn modelId="{B1B693F1-C4EC-B149-B1A0-8C4CAF7C84B5}" type="presOf" srcId="{8EC8BD2A-6371-409B-9284-D80E45BAF807}" destId="{44DB9931-399E-41BE-9DF4-0F7F6190DB9D}" srcOrd="0" destOrd="0" presId="urn:microsoft.com/office/officeart/2018/2/layout/IconLabelDescriptionList"/>
    <dgm:cxn modelId="{4E4BA8F3-716F-470E-8B44-8CC6E9AA87F7}" type="presOf" srcId="{0DE4A6F1-FDEA-482E-A284-A3A54F847355}" destId="{BAC20615-3BFE-4506-923E-5778BDB8958A}" srcOrd="0" destOrd="0" presId="urn:microsoft.com/office/officeart/2018/2/layout/IconLabelDescriptionList"/>
    <dgm:cxn modelId="{D020B6F8-2052-4F4A-90EE-A5EF80273AEE}" srcId="{D66C8DAD-C698-40A7-868C-528C22572ADE}" destId="{B3B16C40-8764-4D2B-8740-77D46340684E}" srcOrd="1" destOrd="0" parTransId="{B89F399A-4EAE-4282-A5EE-FA55E1DE8DBB}" sibTransId="{E2A7B708-6303-4B6C-B437-20A51D9427F6}"/>
    <dgm:cxn modelId="{2E94CBFB-A75F-9040-91ED-7E4FCC3B3FB8}" type="presOf" srcId="{C1111039-8D8F-44CF-87F5-958F7FFF2E7F}" destId="{5330FEB9-5C58-41BB-8A8D-7A8977567077}" srcOrd="0" destOrd="0" presId="urn:microsoft.com/office/officeart/2018/2/layout/IconLabelDescriptionList"/>
    <dgm:cxn modelId="{D8A55C70-C9AB-E445-9B7C-DC206BFC2B24}" type="presParOf" srcId="{BAC20615-3BFE-4506-923E-5778BDB8958A}" destId="{96DDD7AC-2B5F-45D1-B297-9E0850919D40}" srcOrd="0" destOrd="0" presId="urn:microsoft.com/office/officeart/2018/2/layout/IconLabelDescriptionList"/>
    <dgm:cxn modelId="{621803A0-FCA8-3C4D-9B21-A45B66BCFE0C}" type="presParOf" srcId="{96DDD7AC-2B5F-45D1-B297-9E0850919D40}" destId="{2C762F2C-BCCA-4BB0-983E-B10492D56540}" srcOrd="0" destOrd="0" presId="urn:microsoft.com/office/officeart/2018/2/layout/IconLabelDescriptionList"/>
    <dgm:cxn modelId="{69178C5E-5727-354B-BEC7-5003E8C3983B}" type="presParOf" srcId="{96DDD7AC-2B5F-45D1-B297-9E0850919D40}" destId="{5DD395D1-904F-49FE-9061-451FBF60B2C8}" srcOrd="1" destOrd="0" presId="urn:microsoft.com/office/officeart/2018/2/layout/IconLabelDescriptionList"/>
    <dgm:cxn modelId="{E16CFA21-D831-2E48-AC01-42C31B0FC9AB}" type="presParOf" srcId="{96DDD7AC-2B5F-45D1-B297-9E0850919D40}" destId="{31272FB4-7AE3-40C2-8098-04C018733608}" srcOrd="2" destOrd="0" presId="urn:microsoft.com/office/officeart/2018/2/layout/IconLabelDescriptionList"/>
    <dgm:cxn modelId="{215F2BB6-D2F7-384F-A929-6205C00086AC}" type="presParOf" srcId="{96DDD7AC-2B5F-45D1-B297-9E0850919D40}" destId="{40712B98-FFBF-4F4B-9C11-4749EDDC8E8C}" srcOrd="3" destOrd="0" presId="urn:microsoft.com/office/officeart/2018/2/layout/IconLabelDescriptionList"/>
    <dgm:cxn modelId="{CE915266-71BB-9443-9763-896AE26CC238}" type="presParOf" srcId="{96DDD7AC-2B5F-45D1-B297-9E0850919D40}" destId="{0E367B5A-A3CF-4F70-9FD5-770E2C91DDAF}" srcOrd="4" destOrd="0" presId="urn:microsoft.com/office/officeart/2018/2/layout/IconLabelDescriptionList"/>
    <dgm:cxn modelId="{4E69A0DE-CDA6-CF46-AE8B-13E56EDAD2FA}" type="presParOf" srcId="{BAC20615-3BFE-4506-923E-5778BDB8958A}" destId="{0FACDA04-2BF5-194A-8BF9-057643510FD4}" srcOrd="1" destOrd="0" presId="urn:microsoft.com/office/officeart/2018/2/layout/IconLabelDescriptionList"/>
    <dgm:cxn modelId="{8FD2DDCE-7315-A64A-9232-B6B3077A6C51}" type="presParOf" srcId="{BAC20615-3BFE-4506-923E-5778BDB8958A}" destId="{53821A7B-35A1-4566-A081-81AA4F2B5A5F}" srcOrd="2" destOrd="0" presId="urn:microsoft.com/office/officeart/2018/2/layout/IconLabelDescriptionList"/>
    <dgm:cxn modelId="{14E61F52-3E78-E645-9324-FE622C66AB9F}" type="presParOf" srcId="{53821A7B-35A1-4566-A081-81AA4F2B5A5F}" destId="{3DD19E33-92D4-474C-8163-DBFD9D95B1FB}" srcOrd="0" destOrd="0" presId="urn:microsoft.com/office/officeart/2018/2/layout/IconLabelDescriptionList"/>
    <dgm:cxn modelId="{2B34246A-8D44-EC43-AF1D-D3A440F948C6}" type="presParOf" srcId="{53821A7B-35A1-4566-A081-81AA4F2B5A5F}" destId="{AC432474-FD08-428C-BDE3-024D65592D31}" srcOrd="1" destOrd="0" presId="urn:microsoft.com/office/officeart/2018/2/layout/IconLabelDescriptionList"/>
    <dgm:cxn modelId="{F22FB640-A791-0445-B43D-9269C7A4EB58}" type="presParOf" srcId="{53821A7B-35A1-4566-A081-81AA4F2B5A5F}" destId="{1793CBC5-D3DD-4F17-B073-A682127724DD}" srcOrd="2" destOrd="0" presId="urn:microsoft.com/office/officeart/2018/2/layout/IconLabelDescriptionList"/>
    <dgm:cxn modelId="{8FEEE38A-DD6F-BE43-907A-5E7C25D87269}" type="presParOf" srcId="{53821A7B-35A1-4566-A081-81AA4F2B5A5F}" destId="{A3652E98-0051-4259-BC6C-8B1EF66CE67D}" srcOrd="3" destOrd="0" presId="urn:microsoft.com/office/officeart/2018/2/layout/IconLabelDescriptionList"/>
    <dgm:cxn modelId="{1E181632-6D9F-384F-A02E-EFD5BD6C40A9}" type="presParOf" srcId="{53821A7B-35A1-4566-A081-81AA4F2B5A5F}" destId="{44DB9931-399E-41BE-9DF4-0F7F6190DB9D}" srcOrd="4" destOrd="0" presId="urn:microsoft.com/office/officeart/2018/2/layout/IconLabelDescriptionList"/>
    <dgm:cxn modelId="{76B59308-D07D-BA47-B464-4067DF66647D}" type="presParOf" srcId="{BAC20615-3BFE-4506-923E-5778BDB8958A}" destId="{0C0374AE-1D5E-43CC-93DD-76018F3A35C9}" srcOrd="3" destOrd="0" presId="urn:microsoft.com/office/officeart/2018/2/layout/IconLabelDescriptionList"/>
    <dgm:cxn modelId="{F05BD949-70E8-E64F-B715-A9573E61FE23}" type="presParOf" srcId="{BAC20615-3BFE-4506-923E-5778BDB8958A}" destId="{F6835723-03E4-46A2-B253-52FAF7F3776F}" srcOrd="4" destOrd="0" presId="urn:microsoft.com/office/officeart/2018/2/layout/IconLabelDescriptionList"/>
    <dgm:cxn modelId="{752C6F42-9952-AD4A-ABE7-E083C16EA99E}" type="presParOf" srcId="{F6835723-03E4-46A2-B253-52FAF7F3776F}" destId="{3DF0C9C1-A853-4251-92AA-65538AA66D9D}" srcOrd="0" destOrd="0" presId="urn:microsoft.com/office/officeart/2018/2/layout/IconLabelDescriptionList"/>
    <dgm:cxn modelId="{9678D3F7-FB80-2F45-8753-2309B683E394}" type="presParOf" srcId="{F6835723-03E4-46A2-B253-52FAF7F3776F}" destId="{9B23DF0F-D58B-408A-8C76-432AC7CBDA33}" srcOrd="1" destOrd="0" presId="urn:microsoft.com/office/officeart/2018/2/layout/IconLabelDescriptionList"/>
    <dgm:cxn modelId="{50E65213-00F0-8145-A29F-F29D3C308B96}" type="presParOf" srcId="{F6835723-03E4-46A2-B253-52FAF7F3776F}" destId="{3E7F4F68-4366-4D9F-B193-D9E9B072F4B9}" srcOrd="2" destOrd="0" presId="urn:microsoft.com/office/officeart/2018/2/layout/IconLabelDescriptionList"/>
    <dgm:cxn modelId="{723F6227-3F5D-A546-9F9F-831A6A1F79BB}" type="presParOf" srcId="{F6835723-03E4-46A2-B253-52FAF7F3776F}" destId="{8C87EB9F-547B-4328-820A-5351CAA25729}" srcOrd="3" destOrd="0" presId="urn:microsoft.com/office/officeart/2018/2/layout/IconLabelDescriptionList"/>
    <dgm:cxn modelId="{C551079E-5707-D245-AA56-DAB2E302E40C}" type="presParOf" srcId="{F6835723-03E4-46A2-B253-52FAF7F3776F}" destId="{5330FEB9-5C58-41BB-8A8D-7A8977567077}" srcOrd="4" destOrd="0" presId="urn:microsoft.com/office/officeart/2018/2/layout/IconLabelDescriptionList"/>
    <dgm:cxn modelId="{72C049DF-0B0A-A340-B6CF-8FAFBB8350ED}" type="presParOf" srcId="{BAC20615-3BFE-4506-923E-5778BDB8958A}" destId="{0471F3F0-A281-4E44-BE59-9257742A86E2}" srcOrd="5" destOrd="0" presId="urn:microsoft.com/office/officeart/2018/2/layout/IconLabelDescriptionList"/>
    <dgm:cxn modelId="{C47C1159-180E-8A49-84BF-D5EBDEDAA54D}" type="presParOf" srcId="{BAC20615-3BFE-4506-923E-5778BDB8958A}" destId="{03C1BC2C-059F-4DEA-879B-0F8B2064A8CD}" srcOrd="6" destOrd="0" presId="urn:microsoft.com/office/officeart/2018/2/layout/IconLabelDescriptionList"/>
    <dgm:cxn modelId="{884290C7-2CEE-1849-9FA4-CDFB19B25A80}" type="presParOf" srcId="{03C1BC2C-059F-4DEA-879B-0F8B2064A8CD}" destId="{E64B0A93-05A1-44FA-818C-942EB105F0E0}" srcOrd="0" destOrd="0" presId="urn:microsoft.com/office/officeart/2018/2/layout/IconLabelDescriptionList"/>
    <dgm:cxn modelId="{B6638723-B0C3-AB4B-B09F-624DAB9DD793}" type="presParOf" srcId="{03C1BC2C-059F-4DEA-879B-0F8B2064A8CD}" destId="{6DB95A66-623C-459C-AB96-75A7BD60C76A}" srcOrd="1" destOrd="0" presId="urn:microsoft.com/office/officeart/2018/2/layout/IconLabelDescriptionList"/>
    <dgm:cxn modelId="{540A6C4A-9EDF-E341-A77D-35AF96215E8E}" type="presParOf" srcId="{03C1BC2C-059F-4DEA-879B-0F8B2064A8CD}" destId="{21FD0DA7-CD30-4EE7-A3C9-FB6649AE05CB}" srcOrd="2" destOrd="0" presId="urn:microsoft.com/office/officeart/2018/2/layout/IconLabelDescriptionList"/>
    <dgm:cxn modelId="{41B40D0C-288E-5D4B-80F8-62ACED96A04F}" type="presParOf" srcId="{03C1BC2C-059F-4DEA-879B-0F8B2064A8CD}" destId="{98896A12-7726-4FE4-881E-38E9F582DA6B}" srcOrd="3" destOrd="0" presId="urn:microsoft.com/office/officeart/2018/2/layout/IconLabelDescriptionList"/>
    <dgm:cxn modelId="{679BC319-563B-BB4F-83C7-32756A057B8C}" type="presParOf" srcId="{03C1BC2C-059F-4DEA-879B-0F8B2064A8CD}" destId="{AB38E7B3-0424-4BDD-961C-B3E2756E43EB}"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AB7007-646E-4FA5-B2F2-1EDDA214F9AF}"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88D1CD1E-B440-48E1-8619-E71C9B96B7DB}">
      <dgm:prSet custT="1"/>
      <dgm:spPr/>
      <dgm:t>
        <a:bodyPr/>
        <a:lstStyle/>
        <a:p>
          <a:pPr>
            <a:lnSpc>
              <a:spcPct val="100000"/>
            </a:lnSpc>
            <a:defRPr b="1"/>
          </a:pPr>
          <a:r>
            <a:rPr lang="en-US" sz="1800" b="1" i="0" dirty="0">
              <a:latin typeface="Calibri Light" panose="020F0302020204030204" pitchFamily="34" charset="0"/>
              <a:cs typeface="Calibri Light" panose="020F0302020204030204" pitchFamily="34" charset="0"/>
            </a:rPr>
            <a:t>#6 </a:t>
          </a:r>
          <a:r>
            <a:rPr lang="en-US" sz="1800" b="1" i="0" dirty="0" err="1">
              <a:latin typeface="Calibri Light" panose="020F0302020204030204" pitchFamily="34" charset="0"/>
              <a:cs typeface="Calibri Light" panose="020F0302020204030204" pitchFamily="34" charset="0"/>
            </a:rPr>
            <a:t>Envisager</a:t>
          </a:r>
          <a:r>
            <a:rPr lang="en-US" sz="1800" b="1" i="0" dirty="0">
              <a:latin typeface="Calibri Light" panose="020F0302020204030204" pitchFamily="34" charset="0"/>
              <a:cs typeface="Calibri Light" panose="020F0302020204030204" pitchFamily="34" charset="0"/>
            </a:rPr>
            <a:t> les </a:t>
          </a:r>
          <a:r>
            <a:rPr lang="en-US" sz="1800" b="1" i="0" dirty="0" err="1">
              <a:latin typeface="Calibri Light" panose="020F0302020204030204" pitchFamily="34" charset="0"/>
              <a:cs typeface="Calibri Light" panose="020F0302020204030204" pitchFamily="34" charset="0"/>
            </a:rPr>
            <a:t>compétences</a:t>
          </a:r>
          <a:r>
            <a:rPr lang="en-US" sz="1800" b="1" i="0" dirty="0">
              <a:latin typeface="Calibri Light" panose="020F0302020204030204" pitchFamily="34" charset="0"/>
              <a:cs typeface="Calibri Light" panose="020F0302020204030204" pitchFamily="34" charset="0"/>
            </a:rPr>
            <a:t> </a:t>
          </a:r>
          <a:r>
            <a:rPr lang="en-US" sz="1800" b="1" i="0" dirty="0" err="1">
              <a:latin typeface="Calibri Light" panose="020F0302020204030204" pitchFamily="34" charset="0"/>
              <a:cs typeface="Calibri Light" panose="020F0302020204030204" pitchFamily="34" charset="0"/>
            </a:rPr>
            <a:t>nécessaires</a:t>
          </a:r>
          <a:endParaRPr lang="en-US" sz="1800" b="1" i="0" dirty="0">
            <a:latin typeface="Calibri Light" panose="020F0302020204030204" pitchFamily="34" charset="0"/>
            <a:cs typeface="Calibri Light" panose="020F0302020204030204" pitchFamily="34" charset="0"/>
          </a:endParaRPr>
        </a:p>
      </dgm:t>
    </dgm:pt>
    <dgm:pt modelId="{82CFF620-567D-4EDE-B9F1-3AD011DC4C34}" type="parTrans" cxnId="{A74DF1F7-DCDB-47BF-A394-B5BB28BEF5F0}">
      <dgm:prSet/>
      <dgm:spPr/>
      <dgm:t>
        <a:bodyPr/>
        <a:lstStyle/>
        <a:p>
          <a:endParaRPr lang="en-US" sz="2400" b="0" i="0">
            <a:latin typeface="Calibri Light" panose="020F0302020204030204" pitchFamily="34" charset="0"/>
            <a:cs typeface="Calibri Light" panose="020F0302020204030204" pitchFamily="34" charset="0"/>
          </a:endParaRPr>
        </a:p>
      </dgm:t>
    </dgm:pt>
    <dgm:pt modelId="{E1950D10-E199-4AB2-8C51-8DE4E80E4DC1}" type="sibTrans" cxnId="{A74DF1F7-DCDB-47BF-A394-B5BB28BEF5F0}">
      <dgm:prSet/>
      <dgm:spPr/>
      <dgm:t>
        <a:bodyPr/>
        <a:lstStyle/>
        <a:p>
          <a:endParaRPr lang="en-US" sz="2400" b="0" i="0">
            <a:latin typeface="Calibri Light" panose="020F0302020204030204" pitchFamily="34" charset="0"/>
            <a:cs typeface="Calibri Light" panose="020F0302020204030204" pitchFamily="34" charset="0"/>
          </a:endParaRPr>
        </a:p>
      </dgm:t>
    </dgm:pt>
    <dgm:pt modelId="{1F9611F0-2AD1-45BB-91F1-B364D554FE5D}">
      <dgm:prSet custT="1"/>
      <dgm:spPr/>
      <dgm:t>
        <a:bodyPr/>
        <a:lstStyle/>
        <a:p>
          <a:pPr>
            <a:lnSpc>
              <a:spcPct val="100000"/>
            </a:lnSpc>
          </a:pPr>
          <a:r>
            <a:rPr lang="en-US" sz="1400" b="0" i="0" dirty="0">
              <a:latin typeface="Calibri Light" panose="020F0302020204030204" pitchFamily="34" charset="0"/>
              <a:cs typeface="Calibri Light" panose="020F0302020204030204" pitchFamily="34" charset="0"/>
            </a:rPr>
            <a:t>Une </a:t>
          </a:r>
          <a:r>
            <a:rPr lang="en-US" sz="1400" b="1" i="0" dirty="0" err="1">
              <a:latin typeface="Calibri Light" panose="020F0302020204030204" pitchFamily="34" charset="0"/>
              <a:cs typeface="Calibri Light" panose="020F0302020204030204" pitchFamily="34" charset="0"/>
            </a:rPr>
            <a:t>alphabétisation</a:t>
          </a:r>
          <a:r>
            <a:rPr lang="en-US" sz="1400" b="1" i="0" dirty="0">
              <a:latin typeface="Calibri Light" panose="020F0302020204030204" pitchFamily="34" charset="0"/>
              <a:cs typeface="Calibri Light" panose="020F0302020204030204" pitchFamily="34" charset="0"/>
            </a:rPr>
            <a:t> numérique </a:t>
          </a:r>
          <a:r>
            <a:rPr lang="en-US" sz="1400" b="0" i="0" dirty="0" err="1">
              <a:latin typeface="Calibri Light" panose="020F0302020204030204" pitchFamily="34" charset="0"/>
              <a:cs typeface="Calibri Light" panose="020F0302020204030204" pitchFamily="34" charset="0"/>
            </a:rPr>
            <a:t>générale</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est</a:t>
          </a:r>
          <a:r>
            <a:rPr lang="en-US" sz="1400" b="0" i="0" dirty="0">
              <a:latin typeface="Calibri Light" panose="020F0302020204030204" pitchFamily="34" charset="0"/>
              <a:cs typeface="Calibri Light" panose="020F0302020204030204" pitchFamily="34" charset="0"/>
            </a:rPr>
            <a:t> à </a:t>
          </a:r>
          <a:r>
            <a:rPr lang="en-US" sz="1400" b="0" i="0" dirty="0" err="1">
              <a:latin typeface="Calibri Light" panose="020F0302020204030204" pitchFamily="34" charset="0"/>
              <a:cs typeface="Calibri Light" panose="020F0302020204030204" pitchFamily="34" charset="0"/>
            </a:rPr>
            <a:t>développer</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compétences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cognitives</a:t>
          </a:r>
          <a:r>
            <a:rPr lang="en-US" sz="1400" b="0" i="0" dirty="0">
              <a:latin typeface="Calibri Light" panose="020F0302020204030204" pitchFamily="34" charset="0"/>
              <a:cs typeface="Calibri Light" panose="020F0302020204030204" pitchFamily="34" charset="0"/>
            </a:rPr>
            <a:t> et </a:t>
          </a:r>
          <a:r>
            <a:rPr lang="en-US" sz="1400" b="0" i="0" dirty="0" err="1">
              <a:latin typeface="Calibri Light" panose="020F0302020204030204" pitchFamily="34" charset="0"/>
              <a:cs typeface="Calibri Light" panose="020F0302020204030204" pitchFamily="34" charset="0"/>
            </a:rPr>
            <a:t>statistiques</a:t>
          </a:r>
          <a:r>
            <a:rPr lang="en-US" sz="1400" b="0" i="0" dirty="0">
              <a:latin typeface="Calibri Light" panose="020F0302020204030204" pitchFamily="34" charset="0"/>
              <a:cs typeface="Calibri Light" panose="020F0302020204030204" pitchFamily="34" charset="0"/>
            </a:rPr>
            <a:t>)</a:t>
          </a:r>
        </a:p>
      </dgm:t>
    </dgm:pt>
    <dgm:pt modelId="{095AD258-0DD8-4F5A-ADB2-EDD140B57A4D}" type="parTrans" cxnId="{D4064C0D-B3C6-4C85-B1E1-B048FFAA554A}">
      <dgm:prSet/>
      <dgm:spPr/>
      <dgm:t>
        <a:bodyPr/>
        <a:lstStyle/>
        <a:p>
          <a:endParaRPr lang="en-US" sz="2400" b="0" i="0">
            <a:latin typeface="Calibri Light" panose="020F0302020204030204" pitchFamily="34" charset="0"/>
            <a:cs typeface="Calibri Light" panose="020F0302020204030204" pitchFamily="34" charset="0"/>
          </a:endParaRPr>
        </a:p>
      </dgm:t>
    </dgm:pt>
    <dgm:pt modelId="{62A9B334-3A9C-4415-9804-11FAB3F52E8E}" type="sibTrans" cxnId="{D4064C0D-B3C6-4C85-B1E1-B048FFAA554A}">
      <dgm:prSet/>
      <dgm:spPr/>
      <dgm:t>
        <a:bodyPr/>
        <a:lstStyle/>
        <a:p>
          <a:endParaRPr lang="en-US" sz="2400" b="0" i="0">
            <a:latin typeface="Calibri Light" panose="020F0302020204030204" pitchFamily="34" charset="0"/>
            <a:cs typeface="Calibri Light" panose="020F0302020204030204" pitchFamily="34" charset="0"/>
          </a:endParaRPr>
        </a:p>
      </dgm:t>
    </dgm:pt>
    <dgm:pt modelId="{6552CDBA-E48C-43F2-871D-8BF0A11302D5}">
      <dgm:prSet custT="1"/>
      <dgm:spPr/>
      <dgm:t>
        <a:bodyPr/>
        <a:lstStyle/>
        <a:p>
          <a:pPr>
            <a:lnSpc>
              <a:spcPct val="100000"/>
            </a:lnSpc>
          </a:pPr>
          <a:r>
            <a:rPr lang="en-US" sz="1400" b="0" i="0" dirty="0">
              <a:latin typeface="Calibri Light" panose="020F0302020204030204" pitchFamily="34" charset="0"/>
              <a:cs typeface="Calibri Light" panose="020F0302020204030204" pitchFamily="34" charset="0"/>
            </a:rPr>
            <a:t>Les </a:t>
          </a:r>
          <a:r>
            <a:rPr lang="en-US" sz="1400" b="0" i="0" dirty="0" err="1">
              <a:latin typeface="Calibri Light" panose="020F0302020204030204" pitchFamily="34" charset="0"/>
              <a:cs typeface="Calibri Light" panose="020F0302020204030204" pitchFamily="34" charset="0"/>
            </a:rPr>
            <a:t>compétences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en</a:t>
          </a:r>
          <a:r>
            <a:rPr lang="en-US" sz="1400" b="0" i="0" dirty="0">
              <a:latin typeface="Calibri Light" panose="020F0302020204030204" pitchFamily="34" charset="0"/>
              <a:cs typeface="Calibri Light" panose="020F0302020204030204" pitchFamily="34" charset="0"/>
            </a:rPr>
            <a:t> </a:t>
          </a:r>
          <a:r>
            <a:rPr lang="en-US" sz="1400" b="1" i="0" dirty="0">
              <a:latin typeface="Calibri Light" panose="020F0302020204030204" pitchFamily="34" charset="0"/>
              <a:cs typeface="Calibri Light" panose="020F0302020204030204" pitchFamily="34" charset="0"/>
            </a:rPr>
            <a:t>marketing/</a:t>
          </a:r>
          <a:r>
            <a:rPr lang="en-US" sz="1400" b="1" i="0" dirty="0" err="1">
              <a:latin typeface="Calibri Light" panose="020F0302020204030204" pitchFamily="34" charset="0"/>
              <a:cs typeface="Calibri Light" panose="020F0302020204030204" pitchFamily="34" charset="0"/>
            </a:rPr>
            <a:t>commerciales</a:t>
          </a:r>
          <a:r>
            <a:rPr lang="en-US" sz="1400" b="1"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sont</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renforcées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marché</a:t>
          </a:r>
          <a:r>
            <a:rPr lang="en-US" sz="1400" b="0" i="0" dirty="0">
              <a:latin typeface="Calibri Light" panose="020F0302020204030204" pitchFamily="34" charset="0"/>
              <a:cs typeface="Calibri Light" panose="020F0302020204030204" pitchFamily="34" charset="0"/>
            </a:rPr>
            <a:t> du travail tendu)</a:t>
          </a:r>
        </a:p>
      </dgm:t>
    </dgm:pt>
    <dgm:pt modelId="{DA38E46C-5FA6-4F14-928E-64A1BC1BCED2}" type="parTrans" cxnId="{C85A0439-F71B-4406-8FCD-5FFCC3669B44}">
      <dgm:prSet/>
      <dgm:spPr/>
      <dgm:t>
        <a:bodyPr/>
        <a:lstStyle/>
        <a:p>
          <a:endParaRPr lang="en-US" sz="2400" b="0" i="0">
            <a:latin typeface="Calibri Light" panose="020F0302020204030204" pitchFamily="34" charset="0"/>
            <a:cs typeface="Calibri Light" panose="020F0302020204030204" pitchFamily="34" charset="0"/>
          </a:endParaRPr>
        </a:p>
      </dgm:t>
    </dgm:pt>
    <dgm:pt modelId="{CD1E8F4A-3199-46AC-A787-BAA77FA78574}" type="sibTrans" cxnId="{C85A0439-F71B-4406-8FCD-5FFCC3669B44}">
      <dgm:prSet/>
      <dgm:spPr/>
      <dgm:t>
        <a:bodyPr/>
        <a:lstStyle/>
        <a:p>
          <a:endParaRPr lang="en-US" sz="2400" b="0" i="0">
            <a:latin typeface="Calibri Light" panose="020F0302020204030204" pitchFamily="34" charset="0"/>
            <a:cs typeface="Calibri Light" panose="020F0302020204030204" pitchFamily="34" charset="0"/>
          </a:endParaRPr>
        </a:p>
      </dgm:t>
    </dgm:pt>
    <dgm:pt modelId="{5FE7A249-6077-4522-9332-71E0115DD04B}">
      <dgm:prSet custT="1"/>
      <dgm:spPr/>
      <dgm:t>
        <a:bodyPr/>
        <a:lstStyle/>
        <a:p>
          <a:pPr>
            <a:lnSpc>
              <a:spcPct val="100000"/>
            </a:lnSpc>
          </a:pPr>
          <a:r>
            <a:rPr lang="en-US" sz="1400" b="0" i="0" dirty="0">
              <a:latin typeface="Calibri Light" panose="020F0302020204030204" pitchFamily="34" charset="0"/>
              <a:cs typeface="Calibri Light" panose="020F0302020204030204" pitchFamily="34" charset="0"/>
            </a:rPr>
            <a:t>Les </a:t>
          </a:r>
          <a:r>
            <a:rPr lang="en-US" sz="1400" b="0" i="0" dirty="0" err="1">
              <a:latin typeface="Calibri Light" panose="020F0302020204030204" pitchFamily="34" charset="0"/>
              <a:cs typeface="Calibri Light" panose="020F0302020204030204" pitchFamily="34" charset="0"/>
            </a:rPr>
            <a:t>compétences</a:t>
          </a:r>
          <a:r>
            <a:rPr lang="en-US" sz="1400" b="0" i="0" dirty="0">
              <a:latin typeface="Calibri Light" panose="020F0302020204030204" pitchFamily="34" charset="0"/>
              <a:cs typeface="Calibri Light" panose="020F0302020204030204" pitchFamily="34" charset="0"/>
            </a:rPr>
            <a:t> </a:t>
          </a:r>
          <a:r>
            <a:rPr lang="en-US" sz="1400" b="1" i="0" dirty="0" err="1">
              <a:latin typeface="Calibri Light" panose="020F0302020204030204" pitchFamily="34" charset="0"/>
              <a:cs typeface="Calibri Light" panose="020F0302020204030204" pitchFamily="34" charset="0"/>
            </a:rPr>
            <a:t>professionnelles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traditionnelles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sont</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centrales</a:t>
          </a:r>
          <a:r>
            <a:rPr lang="en-US" sz="1400" b="0" i="0" dirty="0">
              <a:latin typeface="Calibri Light" panose="020F0302020204030204" pitchFamily="34" charset="0"/>
              <a:cs typeface="Calibri Light" panose="020F0302020204030204" pitchFamily="34" charset="0"/>
            </a:rPr>
            <a:t>… et  </a:t>
          </a:r>
          <a:r>
            <a:rPr lang="en-US" sz="1400" b="0" i="0" dirty="0" err="1">
              <a:latin typeface="Calibri Light" panose="020F0302020204030204" pitchFamily="34" charset="0"/>
              <a:cs typeface="Calibri Light" panose="020F0302020204030204" pitchFamily="34" charset="0"/>
            </a:rPr>
            <a:t>déformées</a:t>
          </a:r>
          <a:r>
            <a:rPr lang="en-US" sz="1400" b="0" i="0" dirty="0">
              <a:latin typeface="Calibri Light" panose="020F0302020204030204" pitchFamily="34" charset="0"/>
              <a:cs typeface="Calibri Light" panose="020F0302020204030204" pitchFamily="34" charset="0"/>
            </a:rPr>
            <a:t> par </a:t>
          </a:r>
          <a:r>
            <a:rPr lang="en-US" sz="1400" b="0" i="0" dirty="0" err="1">
              <a:latin typeface="Calibri Light" panose="020F0302020204030204" pitchFamily="34" charset="0"/>
              <a:cs typeface="Calibri Light" panose="020F0302020204030204" pitchFamily="34" charset="0"/>
            </a:rPr>
            <a:t>l’IA</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hybridation</a:t>
          </a:r>
          <a:r>
            <a:rPr lang="en-US" sz="1400" b="0" i="0" dirty="0">
              <a:latin typeface="Calibri Light" panose="020F0302020204030204" pitchFamily="34" charset="0"/>
              <a:cs typeface="Calibri Light" panose="020F0302020204030204" pitchFamily="34" charset="0"/>
            </a:rPr>
            <a:t>)</a:t>
          </a:r>
        </a:p>
        <a:p>
          <a:pPr>
            <a:lnSpc>
              <a:spcPct val="100000"/>
            </a:lnSpc>
          </a:pPr>
          <a:r>
            <a:rPr lang="en-US" sz="1400" b="0" i="0" dirty="0" err="1">
              <a:latin typeface="Calibri Light" panose="020F0302020204030204" pitchFamily="34" charset="0"/>
              <a:cs typeface="Calibri Light" panose="020F0302020204030204" pitchFamily="34" charset="0"/>
            </a:rPr>
            <a:t>Questionner</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l’acquisition</a:t>
          </a:r>
          <a:r>
            <a:rPr lang="en-US" sz="1400" b="0" i="0" dirty="0">
              <a:latin typeface="Calibri Light" panose="020F0302020204030204" pitchFamily="34" charset="0"/>
              <a:cs typeface="Calibri Light" panose="020F0302020204030204" pitchFamily="34" charset="0"/>
            </a:rPr>
            <a:t> des </a:t>
          </a:r>
          <a:r>
            <a:rPr lang="en-US" sz="1400" b="1" i="0" dirty="0">
              <a:latin typeface="Calibri Light" panose="020F0302020204030204" pitchFamily="34" charset="0"/>
              <a:cs typeface="Calibri Light" panose="020F0302020204030204" pitchFamily="34" charset="0"/>
            </a:rPr>
            <a:t>soft skills</a:t>
          </a:r>
        </a:p>
      </dgm:t>
    </dgm:pt>
    <dgm:pt modelId="{9B82FF4C-5740-401B-AF0E-3752F7EDDB1A}" type="parTrans" cxnId="{D024F2B6-C9D4-4D98-925B-D3958DE5566B}">
      <dgm:prSet/>
      <dgm:spPr/>
      <dgm:t>
        <a:bodyPr/>
        <a:lstStyle/>
        <a:p>
          <a:endParaRPr lang="en-US" sz="2400" b="0" i="0">
            <a:latin typeface="Calibri Light" panose="020F0302020204030204" pitchFamily="34" charset="0"/>
            <a:cs typeface="Calibri Light" panose="020F0302020204030204" pitchFamily="34" charset="0"/>
          </a:endParaRPr>
        </a:p>
      </dgm:t>
    </dgm:pt>
    <dgm:pt modelId="{82853F73-A413-4759-879A-9A16DE398D76}" type="sibTrans" cxnId="{D024F2B6-C9D4-4D98-925B-D3958DE5566B}">
      <dgm:prSet/>
      <dgm:spPr/>
      <dgm:t>
        <a:bodyPr/>
        <a:lstStyle/>
        <a:p>
          <a:endParaRPr lang="en-US" sz="2400" b="0" i="0">
            <a:latin typeface="Calibri Light" panose="020F0302020204030204" pitchFamily="34" charset="0"/>
            <a:cs typeface="Calibri Light" panose="020F0302020204030204" pitchFamily="34" charset="0"/>
          </a:endParaRPr>
        </a:p>
      </dgm:t>
    </dgm:pt>
    <dgm:pt modelId="{08A18D4D-7C64-47AD-A759-2F2DDD4397F3}">
      <dgm:prSet custT="1"/>
      <dgm:spPr/>
      <dgm:t>
        <a:bodyPr/>
        <a:lstStyle/>
        <a:p>
          <a:pPr>
            <a:lnSpc>
              <a:spcPct val="100000"/>
            </a:lnSpc>
            <a:defRPr b="1"/>
          </a:pPr>
          <a:r>
            <a:rPr lang="en-US" sz="1800" b="1" i="0" dirty="0">
              <a:latin typeface="Calibri Light" panose="020F0302020204030204" pitchFamily="34" charset="0"/>
              <a:cs typeface="Calibri Light" panose="020F0302020204030204" pitchFamily="34" charset="0"/>
            </a:rPr>
            <a:t>#5 </a:t>
          </a:r>
          <a:r>
            <a:rPr lang="en-US" sz="1800" b="1" i="0" dirty="0" err="1">
              <a:latin typeface="Calibri Light" panose="020F0302020204030204" pitchFamily="34" charset="0"/>
              <a:cs typeface="Calibri Light" panose="020F0302020204030204" pitchFamily="34" charset="0"/>
            </a:rPr>
            <a:t>Impliquer</a:t>
          </a:r>
          <a:r>
            <a:rPr lang="en-US" sz="1800" b="1" i="0" dirty="0">
              <a:latin typeface="Calibri Light" panose="020F0302020204030204" pitchFamily="34" charset="0"/>
              <a:cs typeface="Calibri Light" panose="020F0302020204030204" pitchFamily="34" charset="0"/>
            </a:rPr>
            <a:t> les </a:t>
          </a:r>
          <a:r>
            <a:rPr lang="en-US" sz="1800" b="1" i="0" dirty="0" err="1">
              <a:latin typeface="Calibri Light" panose="020F0302020204030204" pitchFamily="34" charset="0"/>
              <a:cs typeface="Calibri Light" panose="020F0302020204030204" pitchFamily="34" charset="0"/>
            </a:rPr>
            <a:t>utilisateurs</a:t>
          </a:r>
          <a:r>
            <a:rPr lang="en-US" sz="1800" b="1" i="0" dirty="0">
              <a:latin typeface="Calibri Light" panose="020F0302020204030204" pitchFamily="34" charset="0"/>
              <a:cs typeface="Calibri Light" panose="020F0302020204030204" pitchFamily="34" charset="0"/>
            </a:rPr>
            <a:t> et </a:t>
          </a:r>
          <a:r>
            <a:rPr lang="en-US" sz="1800" b="1" i="0" dirty="0" err="1">
              <a:latin typeface="Calibri Light" panose="020F0302020204030204" pitchFamily="34" charset="0"/>
              <a:cs typeface="Calibri Light" panose="020F0302020204030204" pitchFamily="34" charset="0"/>
            </a:rPr>
            <a:t>créer</a:t>
          </a:r>
          <a:r>
            <a:rPr lang="en-US" sz="1800" b="1" i="0" dirty="0">
              <a:latin typeface="Calibri Light" panose="020F0302020204030204" pitchFamily="34" charset="0"/>
              <a:cs typeface="Calibri Light" panose="020F0302020204030204" pitchFamily="34" charset="0"/>
            </a:rPr>
            <a:t> des équipes </a:t>
          </a:r>
          <a:r>
            <a:rPr lang="en-US" sz="1800" b="1" i="0" dirty="0" err="1">
              <a:latin typeface="Calibri Light" panose="020F0302020204030204" pitchFamily="34" charset="0"/>
              <a:cs typeface="Calibri Light" panose="020F0302020204030204" pitchFamily="34" charset="0"/>
            </a:rPr>
            <a:t>multidisciplinaires</a:t>
          </a:r>
          <a:endParaRPr lang="en-US" sz="1800" b="1" i="0" dirty="0">
            <a:latin typeface="Calibri Light" panose="020F0302020204030204" pitchFamily="34" charset="0"/>
            <a:cs typeface="Calibri Light" panose="020F0302020204030204" pitchFamily="34" charset="0"/>
          </a:endParaRPr>
        </a:p>
      </dgm:t>
    </dgm:pt>
    <dgm:pt modelId="{DD3B07B8-5436-4171-B17B-36AF0547BDF8}" type="parTrans" cxnId="{CA32F67C-BDD3-4EC5-92F3-6D43870D1F90}">
      <dgm:prSet/>
      <dgm:spPr/>
      <dgm:t>
        <a:bodyPr/>
        <a:lstStyle/>
        <a:p>
          <a:endParaRPr lang="en-US" sz="2400" b="0" i="0">
            <a:latin typeface="Calibri Light" panose="020F0302020204030204" pitchFamily="34" charset="0"/>
            <a:cs typeface="Calibri Light" panose="020F0302020204030204" pitchFamily="34" charset="0"/>
          </a:endParaRPr>
        </a:p>
      </dgm:t>
    </dgm:pt>
    <dgm:pt modelId="{59D13309-2C00-4C3E-AC73-0F9B25EADB2E}" type="sibTrans" cxnId="{CA32F67C-BDD3-4EC5-92F3-6D43870D1F90}">
      <dgm:prSet/>
      <dgm:spPr/>
      <dgm:t>
        <a:bodyPr/>
        <a:lstStyle/>
        <a:p>
          <a:endParaRPr lang="en-US" sz="2400" b="0" i="0">
            <a:latin typeface="Calibri Light" panose="020F0302020204030204" pitchFamily="34" charset="0"/>
            <a:cs typeface="Calibri Light" panose="020F0302020204030204" pitchFamily="34" charset="0"/>
          </a:endParaRPr>
        </a:p>
      </dgm:t>
    </dgm:pt>
    <dgm:pt modelId="{7F1F6E93-7FE0-4E32-9349-41DA2B16A244}">
      <dgm:prSet custT="1"/>
      <dgm:spPr/>
      <dgm:t>
        <a:bodyPr/>
        <a:lstStyle/>
        <a:p>
          <a:pPr>
            <a:lnSpc>
              <a:spcPct val="100000"/>
            </a:lnSpc>
          </a:pPr>
          <a:r>
            <a:rPr lang="en-US" sz="1400" b="0" i="0" dirty="0">
              <a:latin typeface="Calibri Light" panose="020F0302020204030204" pitchFamily="34" charset="0"/>
              <a:cs typeface="Calibri Light" panose="020F0302020204030204" pitchFamily="34" charset="0"/>
            </a:rPr>
            <a:t>Les </a:t>
          </a:r>
          <a:r>
            <a:rPr lang="en-US" sz="1400" b="0" i="0" dirty="0" err="1">
              <a:latin typeface="Calibri Light" panose="020F0302020204030204" pitchFamily="34" charset="0"/>
              <a:cs typeface="Calibri Light" panose="020F0302020204030204" pitchFamily="34" charset="0"/>
            </a:rPr>
            <a:t>utilisateurs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possèdent</a:t>
          </a:r>
          <a:r>
            <a:rPr lang="en-US" sz="1400" b="0" i="0" dirty="0">
              <a:latin typeface="Calibri Light" panose="020F0302020204030204" pitchFamily="34" charset="0"/>
              <a:cs typeface="Calibri Light" panose="020F0302020204030204" pitchFamily="34" charset="0"/>
            </a:rPr>
            <a:t> des </a:t>
          </a:r>
          <a:r>
            <a:rPr lang="en-US" sz="1400" b="1" i="0" dirty="0" err="1">
              <a:latin typeface="Calibri Light" panose="020F0302020204030204" pitchFamily="34" charset="0"/>
              <a:cs typeface="Calibri Light" panose="020F0302020204030204" pitchFamily="34" charset="0"/>
            </a:rPr>
            <a:t>compétences</a:t>
          </a:r>
          <a:r>
            <a:rPr lang="en-US" sz="1400" b="1" i="0" dirty="0">
              <a:latin typeface="Calibri Light" panose="020F0302020204030204" pitchFamily="34" charset="0"/>
              <a:cs typeface="Calibri Light" panose="020F0302020204030204" pitchFamily="34" charset="0"/>
            </a:rPr>
            <a:t> métier </a:t>
          </a:r>
          <a:r>
            <a:rPr lang="en-US" sz="1400" b="1" i="0" dirty="0" err="1">
              <a:latin typeface="Calibri Light" panose="020F0302020204030204" pitchFamily="34" charset="0"/>
              <a:cs typeface="Calibri Light" panose="020F0302020204030204" pitchFamily="34" charset="0"/>
            </a:rPr>
            <a:t>essentielles</a:t>
          </a:r>
          <a:r>
            <a:rPr lang="en-US" sz="1400" b="1" i="0" dirty="0">
              <a:latin typeface="Calibri Light" panose="020F0302020204030204" pitchFamily="34" charset="0"/>
              <a:cs typeface="Calibri Light" panose="020F0302020204030204" pitchFamily="34" charset="0"/>
            </a:rPr>
            <a:t> </a:t>
          </a:r>
          <a:r>
            <a:rPr lang="en-US" sz="1400" b="0" i="0" dirty="0">
              <a:latin typeface="Calibri Light" panose="020F0302020204030204" pitchFamily="34" charset="0"/>
              <a:cs typeface="Calibri Light" panose="020F0302020204030204" pitchFamily="34" charset="0"/>
            </a:rPr>
            <a:t>pour </a:t>
          </a:r>
          <a:r>
            <a:rPr lang="en-US" sz="1400" b="0" i="0" dirty="0" err="1">
              <a:latin typeface="Calibri Light" panose="020F0302020204030204" pitchFamily="34" charset="0"/>
              <a:cs typeface="Calibri Light" panose="020F0302020204030204" pitchFamily="34" charset="0"/>
            </a:rPr>
            <a:t>concevoir</a:t>
          </a:r>
          <a:r>
            <a:rPr lang="en-US" sz="1400" b="0" i="0" dirty="0">
              <a:latin typeface="Calibri Light" panose="020F0302020204030204" pitchFamily="34" charset="0"/>
              <a:cs typeface="Calibri Light" panose="020F0302020204030204" pitchFamily="34" charset="0"/>
            </a:rPr>
            <a:t> et former des IA </a:t>
          </a:r>
          <a:r>
            <a:rPr lang="en-US" sz="1400" b="0" i="0" dirty="0" err="1">
              <a:latin typeface="Calibri Light" panose="020F0302020204030204" pitchFamily="34" charset="0"/>
              <a:cs typeface="Calibri Light" panose="020F0302020204030204" pitchFamily="34" charset="0"/>
            </a:rPr>
            <a:t>ou</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développer</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d'autres</a:t>
          </a:r>
          <a:r>
            <a:rPr lang="en-US" sz="1400" b="0" i="0" dirty="0">
              <a:latin typeface="Calibri Light" panose="020F0302020204030204" pitchFamily="34" charset="0"/>
              <a:cs typeface="Calibri Light" panose="020F0302020204030204" pitchFamily="34" charset="0"/>
            </a:rPr>
            <a:t> innovations </a:t>
          </a:r>
          <a:r>
            <a:rPr lang="en-US" sz="1400" b="0" i="0" dirty="0" err="1">
              <a:latin typeface="Calibri Light" panose="020F0302020204030204" pitchFamily="34" charset="0"/>
              <a:cs typeface="Calibri Light" panose="020F0302020204030204" pitchFamily="34" charset="0"/>
            </a:rPr>
            <a:t>technologiques</a:t>
          </a:r>
          <a:endParaRPr lang="en-US" sz="1400" b="0" i="0" dirty="0">
            <a:latin typeface="Calibri Light" panose="020F0302020204030204" pitchFamily="34" charset="0"/>
            <a:cs typeface="Calibri Light" panose="020F0302020204030204" pitchFamily="34" charset="0"/>
          </a:endParaRPr>
        </a:p>
      </dgm:t>
    </dgm:pt>
    <dgm:pt modelId="{869A5DC9-C320-4963-AB74-FAB216611E41}" type="parTrans" cxnId="{A064D5C3-D95C-4DAF-80B7-581A1ABA1727}">
      <dgm:prSet/>
      <dgm:spPr/>
      <dgm:t>
        <a:bodyPr/>
        <a:lstStyle/>
        <a:p>
          <a:endParaRPr lang="en-US" sz="2400" b="0" i="0">
            <a:latin typeface="Calibri Light" panose="020F0302020204030204" pitchFamily="34" charset="0"/>
            <a:cs typeface="Calibri Light" panose="020F0302020204030204" pitchFamily="34" charset="0"/>
          </a:endParaRPr>
        </a:p>
      </dgm:t>
    </dgm:pt>
    <dgm:pt modelId="{B3DC18FC-96E7-4C7F-97AA-301ADB14665F}" type="sibTrans" cxnId="{A064D5C3-D95C-4DAF-80B7-581A1ABA1727}">
      <dgm:prSet/>
      <dgm:spPr/>
      <dgm:t>
        <a:bodyPr/>
        <a:lstStyle/>
        <a:p>
          <a:endParaRPr lang="en-US" sz="2400" b="0" i="0">
            <a:latin typeface="Calibri Light" panose="020F0302020204030204" pitchFamily="34" charset="0"/>
            <a:cs typeface="Calibri Light" panose="020F0302020204030204" pitchFamily="34" charset="0"/>
          </a:endParaRPr>
        </a:p>
      </dgm:t>
    </dgm:pt>
    <dgm:pt modelId="{8EE570FF-3F60-41B2-AA4C-D35A3AB4EE39}">
      <dgm:prSet custT="1"/>
      <dgm:spPr/>
      <dgm:t>
        <a:bodyPr/>
        <a:lstStyle/>
        <a:p>
          <a:pPr>
            <a:lnSpc>
              <a:spcPct val="100000"/>
            </a:lnSpc>
          </a:pPr>
          <a:r>
            <a:rPr lang="en-US" sz="1400" b="0" i="0" dirty="0">
              <a:latin typeface="Calibri Light" panose="020F0302020204030204" pitchFamily="34" charset="0"/>
              <a:cs typeface="Calibri Light" panose="020F0302020204030204" pitchFamily="34" charset="0"/>
            </a:rPr>
            <a:t>Importance du </a:t>
          </a:r>
          <a:r>
            <a:rPr lang="en-US" sz="1400" b="1" i="0" dirty="0">
              <a:latin typeface="Calibri Light" panose="020F0302020204030204" pitchFamily="34" charset="0"/>
              <a:cs typeface="Calibri Light" panose="020F0302020204030204" pitchFamily="34" charset="0"/>
            </a:rPr>
            <a:t>dialogue</a:t>
          </a:r>
          <a:r>
            <a:rPr lang="en-US" sz="1400" b="0" i="0" dirty="0">
              <a:latin typeface="Calibri Light" panose="020F0302020204030204" pitchFamily="34" charset="0"/>
              <a:cs typeface="Calibri Light" panose="020F0302020204030204" pitchFamily="34" charset="0"/>
            </a:rPr>
            <a:t> et des </a:t>
          </a:r>
          <a:r>
            <a:rPr lang="en-US" sz="1400" b="1" i="0" dirty="0" err="1">
              <a:latin typeface="Calibri Light" panose="020F0302020204030204" pitchFamily="34" charset="0"/>
              <a:cs typeface="Calibri Light" panose="020F0302020204030204" pitchFamily="34" charset="0"/>
            </a:rPr>
            <a:t>ajustements</a:t>
          </a:r>
          <a:r>
            <a:rPr lang="en-US" sz="1400" b="0" i="0" dirty="0">
              <a:latin typeface="Calibri Light" panose="020F0302020204030204" pitchFamily="34" charset="0"/>
              <a:cs typeface="Calibri Light" panose="020F0302020204030204" pitchFamily="34" charset="0"/>
            </a:rPr>
            <a:t> entre </a:t>
          </a:r>
          <a:r>
            <a:rPr lang="en-US" sz="1400" b="0" i="0" dirty="0" err="1">
              <a:latin typeface="Calibri Light" panose="020F0302020204030204" pitchFamily="34" charset="0"/>
              <a:cs typeface="Calibri Light" panose="020F0302020204030204" pitchFamily="34" charset="0"/>
            </a:rPr>
            <a:t>développeurs</a:t>
          </a:r>
          <a:r>
            <a:rPr lang="en-US" sz="1400" b="0" i="0" dirty="0">
              <a:latin typeface="Calibri Light" panose="020F0302020204030204" pitchFamily="34" charset="0"/>
              <a:cs typeface="Calibri Light" panose="020F0302020204030204" pitchFamily="34" charset="0"/>
            </a:rPr>
            <a:t> et </a:t>
          </a:r>
          <a:r>
            <a:rPr lang="en-US" sz="1400" b="0" i="0" dirty="0" err="1">
              <a:latin typeface="Calibri Light" panose="020F0302020204030204" pitchFamily="34" charset="0"/>
              <a:cs typeface="Calibri Light" panose="020F0302020204030204" pitchFamily="34" charset="0"/>
            </a:rPr>
            <a:t>utilisateurs</a:t>
          </a:r>
          <a:endParaRPr lang="en-US" sz="1400" b="0" i="0" dirty="0">
            <a:latin typeface="Calibri Light" panose="020F0302020204030204" pitchFamily="34" charset="0"/>
            <a:cs typeface="Calibri Light" panose="020F0302020204030204" pitchFamily="34" charset="0"/>
          </a:endParaRPr>
        </a:p>
      </dgm:t>
    </dgm:pt>
    <dgm:pt modelId="{0F56A6CB-A19F-480F-BFA0-07A48D36EAF2}" type="parTrans" cxnId="{3E5CF83E-A63C-4644-B045-CF53D44D39C2}">
      <dgm:prSet/>
      <dgm:spPr/>
      <dgm:t>
        <a:bodyPr/>
        <a:lstStyle/>
        <a:p>
          <a:endParaRPr lang="en-US" sz="2400" b="0" i="0">
            <a:latin typeface="Calibri Light" panose="020F0302020204030204" pitchFamily="34" charset="0"/>
            <a:cs typeface="Calibri Light" panose="020F0302020204030204" pitchFamily="34" charset="0"/>
          </a:endParaRPr>
        </a:p>
      </dgm:t>
    </dgm:pt>
    <dgm:pt modelId="{A3D742C1-E351-4FB0-9F63-474241643FD6}" type="sibTrans" cxnId="{3E5CF83E-A63C-4644-B045-CF53D44D39C2}">
      <dgm:prSet/>
      <dgm:spPr/>
      <dgm:t>
        <a:bodyPr/>
        <a:lstStyle/>
        <a:p>
          <a:endParaRPr lang="en-US" sz="2400" b="0" i="0">
            <a:latin typeface="Calibri Light" panose="020F0302020204030204" pitchFamily="34" charset="0"/>
            <a:cs typeface="Calibri Light" panose="020F0302020204030204" pitchFamily="34" charset="0"/>
          </a:endParaRPr>
        </a:p>
      </dgm:t>
    </dgm:pt>
    <dgm:pt modelId="{7884D07A-D016-4618-81FE-A6565316CFB0}">
      <dgm:prSet custT="1"/>
      <dgm:spPr/>
      <dgm:t>
        <a:bodyPr/>
        <a:lstStyle/>
        <a:p>
          <a:pPr>
            <a:lnSpc>
              <a:spcPct val="100000"/>
            </a:lnSpc>
            <a:defRPr b="1"/>
          </a:pPr>
          <a:r>
            <a:rPr lang="en-US" sz="1800" b="1" i="0" dirty="0">
              <a:latin typeface="Calibri Light" panose="020F0302020204030204" pitchFamily="34" charset="0"/>
              <a:cs typeface="Calibri Light" panose="020F0302020204030204" pitchFamily="34" charset="0"/>
            </a:rPr>
            <a:t>#7 </a:t>
          </a:r>
          <a:r>
            <a:rPr lang="en-US" sz="1800" b="1" i="0" dirty="0" err="1">
              <a:latin typeface="Calibri Light" panose="020F0302020204030204" pitchFamily="34" charset="0"/>
              <a:cs typeface="Calibri Light" panose="020F0302020204030204" pitchFamily="34" charset="0"/>
            </a:rPr>
            <a:t>Investir</a:t>
          </a:r>
          <a:r>
            <a:rPr lang="en-US" sz="1800" b="1" i="0" dirty="0">
              <a:latin typeface="Calibri Light" panose="020F0302020204030204" pitchFamily="34" charset="0"/>
              <a:cs typeface="Calibri Light" panose="020F0302020204030204" pitchFamily="34" charset="0"/>
            </a:rPr>
            <a:t> dans la formation</a:t>
          </a:r>
        </a:p>
      </dgm:t>
    </dgm:pt>
    <dgm:pt modelId="{5AB1FCC7-7A09-46F3-A5D0-2467962EF36B}" type="parTrans" cxnId="{16BDDE6B-4DB5-44F3-89AA-1A78C7EA03C0}">
      <dgm:prSet/>
      <dgm:spPr/>
      <dgm:t>
        <a:bodyPr/>
        <a:lstStyle/>
        <a:p>
          <a:endParaRPr lang="en-US" sz="2400" b="0" i="0">
            <a:latin typeface="Calibri Light" panose="020F0302020204030204" pitchFamily="34" charset="0"/>
            <a:cs typeface="Calibri Light" panose="020F0302020204030204" pitchFamily="34" charset="0"/>
          </a:endParaRPr>
        </a:p>
      </dgm:t>
    </dgm:pt>
    <dgm:pt modelId="{82845299-9323-41BD-8120-A860B0EC151F}" type="sibTrans" cxnId="{16BDDE6B-4DB5-44F3-89AA-1A78C7EA03C0}">
      <dgm:prSet/>
      <dgm:spPr/>
      <dgm:t>
        <a:bodyPr/>
        <a:lstStyle/>
        <a:p>
          <a:endParaRPr lang="en-US" sz="2400" b="0" i="0">
            <a:latin typeface="Calibri Light" panose="020F0302020204030204" pitchFamily="34" charset="0"/>
            <a:cs typeface="Calibri Light" panose="020F0302020204030204" pitchFamily="34" charset="0"/>
          </a:endParaRPr>
        </a:p>
      </dgm:t>
    </dgm:pt>
    <dgm:pt modelId="{2E7BBD54-9E40-49CA-9326-2B9C00F24B20}">
      <dgm:prSet custT="1"/>
      <dgm:spPr/>
      <dgm:t>
        <a:bodyPr/>
        <a:lstStyle/>
        <a:p>
          <a:pPr>
            <a:lnSpc>
              <a:spcPct val="100000"/>
            </a:lnSpc>
          </a:pPr>
          <a:r>
            <a:rPr lang="en-US" sz="1400" b="0" i="0" dirty="0">
              <a:latin typeface="Calibri Light" panose="020F0302020204030204" pitchFamily="34" charset="0"/>
              <a:cs typeface="Calibri Light" panose="020F0302020204030204" pitchFamily="34" charset="0"/>
            </a:rPr>
            <a:t>La politique de formation </a:t>
          </a:r>
          <a:r>
            <a:rPr lang="en-US" sz="1400" b="0" i="0" dirty="0" err="1">
              <a:latin typeface="Calibri Light" panose="020F0302020204030204" pitchFamily="34" charset="0"/>
              <a:cs typeface="Calibri Light" panose="020F0302020204030204" pitchFamily="34" charset="0"/>
            </a:rPr>
            <a:t>est</a:t>
          </a:r>
          <a:r>
            <a:rPr lang="en-US" sz="1400" b="0" i="0" dirty="0">
              <a:latin typeface="Calibri Light" panose="020F0302020204030204" pitchFamily="34" charset="0"/>
              <a:cs typeface="Calibri Light" panose="020F0302020204030204" pitchFamily="34" charset="0"/>
            </a:rPr>
            <a:t> </a:t>
          </a:r>
          <a:r>
            <a:rPr lang="en-US" sz="1400" b="1" i="0" dirty="0" err="1">
              <a:latin typeface="Calibri Light" panose="020F0302020204030204" pitchFamily="34" charset="0"/>
              <a:cs typeface="Calibri Light" panose="020F0302020204030204" pitchFamily="34" charset="0"/>
            </a:rPr>
            <a:t>différenciée</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en</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fonction</a:t>
          </a:r>
          <a:r>
            <a:rPr lang="en-US" sz="1400" b="0" i="0" dirty="0">
              <a:latin typeface="Calibri Light" panose="020F0302020204030204" pitchFamily="34" charset="0"/>
              <a:cs typeface="Calibri Light" panose="020F0302020204030204" pitchFamily="34" charset="0"/>
            </a:rPr>
            <a:t> des </a:t>
          </a:r>
          <a:r>
            <a:rPr lang="en-US" sz="1400" b="0" i="0" dirty="0" err="1">
              <a:latin typeface="Calibri Light" panose="020F0302020204030204" pitchFamily="34" charset="0"/>
              <a:cs typeface="Calibri Light" panose="020F0302020204030204" pitchFamily="34" charset="0"/>
            </a:rPr>
            <a:t>évolutions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attendues</a:t>
          </a:r>
          <a:r>
            <a:rPr lang="en-US" sz="1400" b="0" i="0" dirty="0">
              <a:latin typeface="Calibri Light" panose="020F0302020204030204" pitchFamily="34" charset="0"/>
              <a:cs typeface="Calibri Light" panose="020F0302020204030204" pitchFamily="34" charset="0"/>
            </a:rPr>
            <a:t> des </a:t>
          </a:r>
          <a:r>
            <a:rPr lang="en-US" sz="1400" b="0" i="0" dirty="0" err="1">
              <a:latin typeface="Calibri Light" panose="020F0302020204030204" pitchFamily="34" charset="0"/>
              <a:cs typeface="Calibri Light" panose="020F0302020204030204" pitchFamily="34" charset="0"/>
            </a:rPr>
            <a:t>compétences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selon</a:t>
          </a:r>
          <a:r>
            <a:rPr lang="en-US" sz="1400" b="0" i="0" dirty="0">
              <a:latin typeface="Calibri Light" panose="020F0302020204030204" pitchFamily="34" charset="0"/>
              <a:cs typeface="Calibri Light" panose="020F0302020204030204" pitchFamily="34" charset="0"/>
            </a:rPr>
            <a:t> les métiers</a:t>
          </a:r>
        </a:p>
      </dgm:t>
    </dgm:pt>
    <dgm:pt modelId="{09B219D1-41F3-4439-8935-B603BB5F33EF}" type="parTrans" cxnId="{37453E06-E40A-4A1B-B4A1-D99D85F2709E}">
      <dgm:prSet/>
      <dgm:spPr/>
      <dgm:t>
        <a:bodyPr/>
        <a:lstStyle/>
        <a:p>
          <a:endParaRPr lang="en-US" sz="2400" b="0" i="0">
            <a:latin typeface="Calibri Light" panose="020F0302020204030204" pitchFamily="34" charset="0"/>
            <a:cs typeface="Calibri Light" panose="020F0302020204030204" pitchFamily="34" charset="0"/>
          </a:endParaRPr>
        </a:p>
      </dgm:t>
    </dgm:pt>
    <dgm:pt modelId="{CA879EF3-44F7-4B99-BEE6-717427D639B7}" type="sibTrans" cxnId="{37453E06-E40A-4A1B-B4A1-D99D85F2709E}">
      <dgm:prSet/>
      <dgm:spPr/>
      <dgm:t>
        <a:bodyPr/>
        <a:lstStyle/>
        <a:p>
          <a:endParaRPr lang="en-US" sz="2400" b="0" i="0">
            <a:latin typeface="Calibri Light" panose="020F0302020204030204" pitchFamily="34" charset="0"/>
            <a:cs typeface="Calibri Light" panose="020F0302020204030204" pitchFamily="34" charset="0"/>
          </a:endParaRPr>
        </a:p>
      </dgm:t>
    </dgm:pt>
    <dgm:pt modelId="{2EE02842-B5E3-46DF-9C0C-66A5F5CABF62}">
      <dgm:prSet custT="1"/>
      <dgm:spPr/>
      <dgm:t>
        <a:bodyPr/>
        <a:lstStyle/>
        <a:p>
          <a:pPr>
            <a:lnSpc>
              <a:spcPct val="100000"/>
            </a:lnSpc>
          </a:pPr>
          <a:r>
            <a:rPr lang="en-US" sz="1400" b="0" i="0" dirty="0">
              <a:latin typeface="Calibri Light" panose="020F0302020204030204" pitchFamily="34" charset="0"/>
              <a:cs typeface="Calibri Light" panose="020F0302020204030204" pitchFamily="34" charset="0"/>
            </a:rPr>
            <a:t>Les </a:t>
          </a:r>
          <a:r>
            <a:rPr lang="en-US" sz="1400" b="0" i="0" dirty="0" err="1">
              <a:latin typeface="Calibri Light" panose="020F0302020204030204" pitchFamily="34" charset="0"/>
              <a:cs typeface="Calibri Light" panose="020F0302020204030204" pitchFamily="34" charset="0"/>
            </a:rPr>
            <a:t>compétences</a:t>
          </a:r>
          <a:r>
            <a:rPr lang="en-US" sz="1400" b="0" i="0" dirty="0">
              <a:latin typeface="Calibri Light" panose="020F0302020204030204" pitchFamily="34" charset="0"/>
              <a:cs typeface="Calibri Light" panose="020F0302020204030204" pitchFamily="34" charset="0"/>
            </a:rPr>
            <a:t> ne </a:t>
          </a:r>
          <a:r>
            <a:rPr lang="en-US" sz="1400" b="0" i="0" dirty="0" err="1">
              <a:latin typeface="Calibri Light" panose="020F0302020204030204" pitchFamily="34" charset="0"/>
              <a:cs typeface="Calibri Light" panose="020F0302020204030204" pitchFamily="34" charset="0"/>
            </a:rPr>
            <a:t>peuvent</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être</a:t>
          </a:r>
          <a:r>
            <a:rPr lang="en-US" sz="1400" b="0" i="0" dirty="0">
              <a:latin typeface="Calibri Light" panose="020F0302020204030204" pitchFamily="34" charset="0"/>
              <a:cs typeface="Calibri Light" panose="020F0302020204030204" pitchFamily="34" charset="0"/>
            </a:rPr>
            <a:t> </a:t>
          </a:r>
          <a:r>
            <a:rPr lang="en-US" sz="1400" b="1" i="0" dirty="0" err="1">
              <a:latin typeface="Calibri Light" panose="020F0302020204030204" pitchFamily="34" charset="0"/>
              <a:cs typeface="Calibri Light" panose="020F0302020204030204" pitchFamily="34" charset="0"/>
            </a:rPr>
            <a:t>directement</a:t>
          </a:r>
          <a:r>
            <a:rPr lang="en-US" sz="1400" b="1" i="0" dirty="0">
              <a:latin typeface="Calibri Light" panose="020F0302020204030204" pitchFamily="34" charset="0"/>
              <a:cs typeface="Calibri Light" panose="020F0302020204030204" pitchFamily="34" charset="0"/>
            </a:rPr>
            <a:t> </a:t>
          </a:r>
          <a:r>
            <a:rPr lang="en-US" sz="1400" b="1" i="0" dirty="0" err="1">
              <a:latin typeface="Calibri Light" panose="020F0302020204030204" pitchFamily="34" charset="0"/>
              <a:cs typeface="Calibri Light" panose="020F0302020204030204" pitchFamily="34" charset="0"/>
            </a:rPr>
            <a:t>traduites</a:t>
          </a:r>
          <a:r>
            <a:rPr lang="en-US" sz="1400" b="1" i="0" dirty="0">
              <a:latin typeface="Calibri Light" panose="020F0302020204030204" pitchFamily="34" charset="0"/>
              <a:cs typeface="Calibri Light" panose="020F0302020204030204" pitchFamily="34" charset="0"/>
            </a:rPr>
            <a:t> dans un </a:t>
          </a:r>
          <a:r>
            <a:rPr lang="en-US" sz="1400" b="1" i="0" dirty="0" err="1">
              <a:latin typeface="Calibri Light" panose="020F0302020204030204" pitchFamily="34" charset="0"/>
              <a:cs typeface="Calibri Light" panose="020F0302020204030204" pitchFamily="34" charset="0"/>
            </a:rPr>
            <a:t>contexte</a:t>
          </a:r>
          <a:r>
            <a:rPr lang="en-US" sz="1400" b="1" i="0" dirty="0">
              <a:latin typeface="Calibri Light" panose="020F0302020204030204" pitchFamily="34" charset="0"/>
              <a:cs typeface="Calibri Light" panose="020F0302020204030204" pitchFamily="34" charset="0"/>
            </a:rPr>
            <a:t> numérique </a:t>
          </a:r>
          <a:r>
            <a:rPr lang="en-US" sz="1400" b="0" i="0" dirty="0">
              <a:latin typeface="Calibri Light" panose="020F0302020204030204" pitchFamily="34" charset="0"/>
              <a:cs typeface="Calibri Light" panose="020F0302020204030204" pitchFamily="34" charset="0"/>
            </a:rPr>
            <a:t>(</a:t>
          </a:r>
          <a:r>
            <a:rPr lang="en-US" sz="1400" b="0" i="0" dirty="0" err="1">
              <a:latin typeface="Calibri Light" panose="020F0302020204030204" pitchFamily="34" charset="0"/>
              <a:cs typeface="Calibri Light" panose="020F0302020204030204" pitchFamily="34" charset="0"/>
            </a:rPr>
            <a:t>analyse</a:t>
          </a:r>
          <a:r>
            <a:rPr lang="en-US" sz="1400" b="0" i="0" dirty="0">
              <a:latin typeface="Calibri Light" panose="020F0302020204030204" pitchFamily="34" charset="0"/>
              <a:cs typeface="Calibri Light" panose="020F0302020204030204" pitchFamily="34" charset="0"/>
            </a:rPr>
            <a:t> des métiers)</a:t>
          </a:r>
        </a:p>
      </dgm:t>
    </dgm:pt>
    <dgm:pt modelId="{12B50852-9E51-4E4E-AE3C-FDBC5BFC9255}" type="parTrans" cxnId="{D98E2D83-BD78-41C2-8C37-395AF1A436A7}">
      <dgm:prSet/>
      <dgm:spPr/>
      <dgm:t>
        <a:bodyPr/>
        <a:lstStyle/>
        <a:p>
          <a:endParaRPr lang="en-US" sz="2400" b="0" i="0">
            <a:latin typeface="Calibri Light" panose="020F0302020204030204" pitchFamily="34" charset="0"/>
            <a:cs typeface="Calibri Light" panose="020F0302020204030204" pitchFamily="34" charset="0"/>
          </a:endParaRPr>
        </a:p>
      </dgm:t>
    </dgm:pt>
    <dgm:pt modelId="{E05647F3-569A-4615-86FA-64A88732CF8C}" type="sibTrans" cxnId="{D98E2D83-BD78-41C2-8C37-395AF1A436A7}">
      <dgm:prSet/>
      <dgm:spPr/>
      <dgm:t>
        <a:bodyPr/>
        <a:lstStyle/>
        <a:p>
          <a:endParaRPr lang="en-US" sz="2400" b="0" i="0">
            <a:latin typeface="Calibri Light" panose="020F0302020204030204" pitchFamily="34" charset="0"/>
            <a:cs typeface="Calibri Light" panose="020F0302020204030204" pitchFamily="34" charset="0"/>
          </a:endParaRPr>
        </a:p>
      </dgm:t>
    </dgm:pt>
    <dgm:pt modelId="{49B8968A-C958-4253-A796-147F2E49BB27}">
      <dgm:prSet custT="1"/>
      <dgm:spPr/>
      <dgm:t>
        <a:bodyPr/>
        <a:lstStyle/>
        <a:p>
          <a:pPr>
            <a:lnSpc>
              <a:spcPct val="100000"/>
            </a:lnSpc>
          </a:pPr>
          <a:r>
            <a:rPr lang="en-US" sz="1400" b="0" i="0" dirty="0">
              <a:latin typeface="Calibri Light" panose="020F0302020204030204" pitchFamily="34" charset="0"/>
              <a:cs typeface="Calibri Light" panose="020F0302020204030204" pitchFamily="34" charset="0"/>
            </a:rPr>
            <a:t>Le manque de formation </a:t>
          </a:r>
          <a:r>
            <a:rPr lang="en-US" sz="1400" b="0" i="0" dirty="0" err="1">
              <a:latin typeface="Calibri Light" panose="020F0302020204030204" pitchFamily="34" charset="0"/>
              <a:cs typeface="Calibri Light" panose="020F0302020204030204" pitchFamily="34" charset="0"/>
            </a:rPr>
            <a:t>affecte</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négativement</a:t>
          </a:r>
          <a:r>
            <a:rPr lang="en-US" sz="1400" b="0" i="0" dirty="0">
              <a:latin typeface="Calibri Light" panose="020F0302020204030204" pitchFamily="34" charset="0"/>
              <a:cs typeface="Calibri Light" panose="020F0302020204030204" pitchFamily="34" charset="0"/>
            </a:rPr>
            <a:t> </a:t>
          </a:r>
          <a:r>
            <a:rPr lang="en-US" sz="1400" b="1" i="0" dirty="0" err="1">
              <a:latin typeface="Calibri Light" panose="020F0302020204030204" pitchFamily="34" charset="0"/>
              <a:cs typeface="Calibri Light" panose="020F0302020204030204" pitchFamily="34" charset="0"/>
            </a:rPr>
            <a:t>l'adoption</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d’innovations</a:t>
          </a:r>
          <a:r>
            <a:rPr lang="en-US" sz="1400" b="0" i="0" dirty="0">
              <a:latin typeface="Calibri Light" panose="020F0302020204030204" pitchFamily="34" charset="0"/>
              <a:cs typeface="Calibri Light" panose="020F0302020204030204" pitchFamily="34" charset="0"/>
            </a:rPr>
            <a:t> </a:t>
          </a:r>
          <a:r>
            <a:rPr lang="en-US" sz="1400" b="0" i="0" dirty="0" err="1">
              <a:latin typeface="Calibri Light" panose="020F0302020204030204" pitchFamily="34" charset="0"/>
              <a:cs typeface="Calibri Light" panose="020F0302020204030204" pitchFamily="34" charset="0"/>
            </a:rPr>
            <a:t>digitales</a:t>
          </a:r>
          <a:endParaRPr lang="en-US" sz="1400" b="0" i="0" dirty="0">
            <a:latin typeface="Calibri Light" panose="020F0302020204030204" pitchFamily="34" charset="0"/>
            <a:cs typeface="Calibri Light" panose="020F0302020204030204" pitchFamily="34" charset="0"/>
          </a:endParaRPr>
        </a:p>
      </dgm:t>
    </dgm:pt>
    <dgm:pt modelId="{09E663C6-8AF8-4A00-86DC-DC35AB9E066D}" type="parTrans" cxnId="{29BBD83A-49DB-4879-92CF-C46D5FF62182}">
      <dgm:prSet/>
      <dgm:spPr/>
      <dgm:t>
        <a:bodyPr/>
        <a:lstStyle/>
        <a:p>
          <a:endParaRPr lang="en-US" sz="2400" b="0" i="0">
            <a:latin typeface="Calibri Light" panose="020F0302020204030204" pitchFamily="34" charset="0"/>
            <a:cs typeface="Calibri Light" panose="020F0302020204030204" pitchFamily="34" charset="0"/>
          </a:endParaRPr>
        </a:p>
      </dgm:t>
    </dgm:pt>
    <dgm:pt modelId="{4F9E6A6F-D886-4005-A6BF-E711BF17CB9B}" type="sibTrans" cxnId="{29BBD83A-49DB-4879-92CF-C46D5FF62182}">
      <dgm:prSet/>
      <dgm:spPr/>
      <dgm:t>
        <a:bodyPr/>
        <a:lstStyle/>
        <a:p>
          <a:endParaRPr lang="en-US" sz="2400" b="0" i="0">
            <a:latin typeface="Calibri Light" panose="020F0302020204030204" pitchFamily="34" charset="0"/>
            <a:cs typeface="Calibri Light" panose="020F0302020204030204" pitchFamily="34" charset="0"/>
          </a:endParaRPr>
        </a:p>
      </dgm:t>
    </dgm:pt>
    <dgm:pt modelId="{D4E9B8A1-E04E-4EA6-95B1-0A8047599E70}" type="pres">
      <dgm:prSet presAssocID="{E7AB7007-646E-4FA5-B2F2-1EDDA214F9AF}" presName="root" presStyleCnt="0">
        <dgm:presLayoutVars>
          <dgm:dir/>
          <dgm:resizeHandles val="exact"/>
        </dgm:presLayoutVars>
      </dgm:prSet>
      <dgm:spPr/>
    </dgm:pt>
    <dgm:pt modelId="{453D358F-09DC-4B0B-9BC8-FEE658E95810}" type="pres">
      <dgm:prSet presAssocID="{08A18D4D-7C64-47AD-A759-2F2DDD4397F3}" presName="compNode" presStyleCnt="0"/>
      <dgm:spPr/>
    </dgm:pt>
    <dgm:pt modelId="{B0946866-D61D-4137-9CCD-EB48DC1D67F1}" type="pres">
      <dgm:prSet presAssocID="{08A18D4D-7C64-47AD-A759-2F2DDD4397F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tilisateurs"/>
        </a:ext>
      </dgm:extLst>
    </dgm:pt>
    <dgm:pt modelId="{46D0F2DE-F40A-47AC-9641-CC104E0892E0}" type="pres">
      <dgm:prSet presAssocID="{08A18D4D-7C64-47AD-A759-2F2DDD4397F3}" presName="iconSpace" presStyleCnt="0"/>
      <dgm:spPr/>
    </dgm:pt>
    <dgm:pt modelId="{EBAF17AD-0F35-429C-9AE8-EFC489E3BEDA}" type="pres">
      <dgm:prSet presAssocID="{08A18D4D-7C64-47AD-A759-2F2DDD4397F3}" presName="parTx" presStyleLbl="revTx" presStyleIdx="0" presStyleCnt="6">
        <dgm:presLayoutVars>
          <dgm:chMax val="0"/>
          <dgm:chPref val="0"/>
        </dgm:presLayoutVars>
      </dgm:prSet>
      <dgm:spPr/>
    </dgm:pt>
    <dgm:pt modelId="{71E1263E-B400-4C17-B969-F2B2EE0F4628}" type="pres">
      <dgm:prSet presAssocID="{08A18D4D-7C64-47AD-A759-2F2DDD4397F3}" presName="txSpace" presStyleCnt="0"/>
      <dgm:spPr/>
    </dgm:pt>
    <dgm:pt modelId="{838F89B1-8A15-4A5D-91EF-F367846A1C46}" type="pres">
      <dgm:prSet presAssocID="{08A18D4D-7C64-47AD-A759-2F2DDD4397F3}" presName="desTx" presStyleLbl="revTx" presStyleIdx="1" presStyleCnt="6">
        <dgm:presLayoutVars/>
      </dgm:prSet>
      <dgm:spPr/>
    </dgm:pt>
    <dgm:pt modelId="{B9CED548-784F-4166-80B3-69BE19178252}" type="pres">
      <dgm:prSet presAssocID="{59D13309-2C00-4C3E-AC73-0F9B25EADB2E}" presName="sibTrans" presStyleCnt="0"/>
      <dgm:spPr/>
    </dgm:pt>
    <dgm:pt modelId="{850969AE-7D5F-4E53-BD6A-FF5FB64BDAFB}" type="pres">
      <dgm:prSet presAssocID="{88D1CD1E-B440-48E1-8619-E71C9B96B7DB}" presName="compNode" presStyleCnt="0"/>
      <dgm:spPr/>
    </dgm:pt>
    <dgm:pt modelId="{94653928-1973-4CC7-B448-D01A918B24F0}" type="pres">
      <dgm:prSet presAssocID="{88D1CD1E-B440-48E1-8619-E71C9B96B7D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0C5E736A-5F42-47C9-A11E-D98CF83243B6}" type="pres">
      <dgm:prSet presAssocID="{88D1CD1E-B440-48E1-8619-E71C9B96B7DB}" presName="iconSpace" presStyleCnt="0"/>
      <dgm:spPr/>
    </dgm:pt>
    <dgm:pt modelId="{AE17DE76-0169-4A0A-A2C5-8D01DEC6124D}" type="pres">
      <dgm:prSet presAssocID="{88D1CD1E-B440-48E1-8619-E71C9B96B7DB}" presName="parTx" presStyleLbl="revTx" presStyleIdx="2" presStyleCnt="6">
        <dgm:presLayoutVars>
          <dgm:chMax val="0"/>
          <dgm:chPref val="0"/>
        </dgm:presLayoutVars>
      </dgm:prSet>
      <dgm:spPr/>
    </dgm:pt>
    <dgm:pt modelId="{6F93D04E-A3DC-4251-8FB9-D6236B22A3ED}" type="pres">
      <dgm:prSet presAssocID="{88D1CD1E-B440-48E1-8619-E71C9B96B7DB}" presName="txSpace" presStyleCnt="0"/>
      <dgm:spPr/>
    </dgm:pt>
    <dgm:pt modelId="{78E72D7A-26EF-4B41-8581-B3445EC03290}" type="pres">
      <dgm:prSet presAssocID="{88D1CD1E-B440-48E1-8619-E71C9B96B7DB}" presName="desTx" presStyleLbl="revTx" presStyleIdx="3" presStyleCnt="6">
        <dgm:presLayoutVars/>
      </dgm:prSet>
      <dgm:spPr/>
    </dgm:pt>
    <dgm:pt modelId="{49D38E3C-3D32-1942-8BF8-F8105694CAF5}" type="pres">
      <dgm:prSet presAssocID="{E1950D10-E199-4AB2-8C51-8DE4E80E4DC1}" presName="sibTrans" presStyleCnt="0"/>
      <dgm:spPr/>
    </dgm:pt>
    <dgm:pt modelId="{D6EC6BDC-14B2-4B27-9439-A5818A75172B}" type="pres">
      <dgm:prSet presAssocID="{7884D07A-D016-4618-81FE-A6565316CFB0}" presName="compNode" presStyleCnt="0"/>
      <dgm:spPr/>
    </dgm:pt>
    <dgm:pt modelId="{175C250E-D92D-4B8A-B73A-4649A5080421}" type="pres">
      <dgm:prSet presAssocID="{7884D07A-D016-4618-81FE-A6565316CFB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vres"/>
        </a:ext>
      </dgm:extLst>
    </dgm:pt>
    <dgm:pt modelId="{173C594E-F22E-46D3-8998-B7387815EFF8}" type="pres">
      <dgm:prSet presAssocID="{7884D07A-D016-4618-81FE-A6565316CFB0}" presName="iconSpace" presStyleCnt="0"/>
      <dgm:spPr/>
    </dgm:pt>
    <dgm:pt modelId="{D1A6E507-A273-4D91-AD09-53026473FB79}" type="pres">
      <dgm:prSet presAssocID="{7884D07A-D016-4618-81FE-A6565316CFB0}" presName="parTx" presStyleLbl="revTx" presStyleIdx="4" presStyleCnt="6">
        <dgm:presLayoutVars>
          <dgm:chMax val="0"/>
          <dgm:chPref val="0"/>
        </dgm:presLayoutVars>
      </dgm:prSet>
      <dgm:spPr/>
    </dgm:pt>
    <dgm:pt modelId="{0C9646F6-50A8-4502-A6E3-2FA655825F66}" type="pres">
      <dgm:prSet presAssocID="{7884D07A-D016-4618-81FE-A6565316CFB0}" presName="txSpace" presStyleCnt="0"/>
      <dgm:spPr/>
    </dgm:pt>
    <dgm:pt modelId="{2E57E0FD-B3F3-4718-8275-33DA4F5FF669}" type="pres">
      <dgm:prSet presAssocID="{7884D07A-D016-4618-81FE-A6565316CFB0}" presName="desTx" presStyleLbl="revTx" presStyleIdx="5" presStyleCnt="6">
        <dgm:presLayoutVars/>
      </dgm:prSet>
      <dgm:spPr/>
    </dgm:pt>
  </dgm:ptLst>
  <dgm:cxnLst>
    <dgm:cxn modelId="{66B09B03-5E5A-8D49-AD1E-2189B4C21465}" type="presOf" srcId="{7884D07A-D016-4618-81FE-A6565316CFB0}" destId="{D1A6E507-A273-4D91-AD09-53026473FB79}" srcOrd="0" destOrd="0" presId="urn:microsoft.com/office/officeart/2018/2/layout/IconLabelDescriptionList"/>
    <dgm:cxn modelId="{37453E06-E40A-4A1B-B4A1-D99D85F2709E}" srcId="{7884D07A-D016-4618-81FE-A6565316CFB0}" destId="{2E7BBD54-9E40-49CA-9326-2B9C00F24B20}" srcOrd="0" destOrd="0" parTransId="{09B219D1-41F3-4439-8935-B603BB5F33EF}" sibTransId="{CA879EF3-44F7-4B99-BEE6-717427D639B7}"/>
    <dgm:cxn modelId="{D4064C0D-B3C6-4C85-B1E1-B048FFAA554A}" srcId="{88D1CD1E-B440-48E1-8619-E71C9B96B7DB}" destId="{1F9611F0-2AD1-45BB-91F1-B364D554FE5D}" srcOrd="0" destOrd="0" parTransId="{095AD258-0DD8-4F5A-ADB2-EDD140B57A4D}" sibTransId="{62A9B334-3A9C-4415-9804-11FAB3F52E8E}"/>
    <dgm:cxn modelId="{9B18731B-3919-9D4A-9BAF-D203256830D5}" type="presOf" srcId="{08A18D4D-7C64-47AD-A759-2F2DDD4397F3}" destId="{EBAF17AD-0F35-429C-9AE8-EFC489E3BEDA}" srcOrd="0" destOrd="0" presId="urn:microsoft.com/office/officeart/2018/2/layout/IconLabelDescriptionList"/>
    <dgm:cxn modelId="{C85A0439-F71B-4406-8FCD-5FFCC3669B44}" srcId="{88D1CD1E-B440-48E1-8619-E71C9B96B7DB}" destId="{6552CDBA-E48C-43F2-871D-8BF0A11302D5}" srcOrd="1" destOrd="0" parTransId="{DA38E46C-5FA6-4F14-928E-64A1BC1BCED2}" sibTransId="{CD1E8F4A-3199-46AC-A787-BAA77FA78574}"/>
    <dgm:cxn modelId="{29BBD83A-49DB-4879-92CF-C46D5FF62182}" srcId="{7884D07A-D016-4618-81FE-A6565316CFB0}" destId="{49B8968A-C958-4253-A796-147F2E49BB27}" srcOrd="2" destOrd="0" parTransId="{09E663C6-8AF8-4A00-86DC-DC35AB9E066D}" sibTransId="{4F9E6A6F-D886-4005-A6BF-E711BF17CB9B}"/>
    <dgm:cxn modelId="{3E5CF83E-A63C-4644-B045-CF53D44D39C2}" srcId="{08A18D4D-7C64-47AD-A759-2F2DDD4397F3}" destId="{8EE570FF-3F60-41B2-AA4C-D35A3AB4EE39}" srcOrd="1" destOrd="0" parTransId="{0F56A6CB-A19F-480F-BFA0-07A48D36EAF2}" sibTransId="{A3D742C1-E351-4FB0-9F63-474241643FD6}"/>
    <dgm:cxn modelId="{96DE144B-8185-2545-8E1A-1121C3EDF41E}" type="presOf" srcId="{1F9611F0-2AD1-45BB-91F1-B364D554FE5D}" destId="{78E72D7A-26EF-4B41-8581-B3445EC03290}" srcOrd="0" destOrd="0" presId="urn:microsoft.com/office/officeart/2018/2/layout/IconLabelDescriptionList"/>
    <dgm:cxn modelId="{16BDDE6B-4DB5-44F3-89AA-1A78C7EA03C0}" srcId="{E7AB7007-646E-4FA5-B2F2-1EDDA214F9AF}" destId="{7884D07A-D016-4618-81FE-A6565316CFB0}" srcOrd="2" destOrd="0" parTransId="{5AB1FCC7-7A09-46F3-A5D0-2467962EF36B}" sibTransId="{82845299-9323-41BD-8120-A860B0EC151F}"/>
    <dgm:cxn modelId="{44053853-2290-C045-8C3D-3DA9C86357AE}" type="presOf" srcId="{5FE7A249-6077-4522-9332-71E0115DD04B}" destId="{78E72D7A-26EF-4B41-8581-B3445EC03290}" srcOrd="0" destOrd="2" presId="urn:microsoft.com/office/officeart/2018/2/layout/IconLabelDescriptionList"/>
    <dgm:cxn modelId="{CA32F67C-BDD3-4EC5-92F3-6D43870D1F90}" srcId="{E7AB7007-646E-4FA5-B2F2-1EDDA214F9AF}" destId="{08A18D4D-7C64-47AD-A759-2F2DDD4397F3}" srcOrd="0" destOrd="0" parTransId="{DD3B07B8-5436-4171-B17B-36AF0547BDF8}" sibTransId="{59D13309-2C00-4C3E-AC73-0F9B25EADB2E}"/>
    <dgm:cxn modelId="{6CCF637F-BD81-1D4C-BC90-83C3ADF41B1F}" type="presOf" srcId="{7F1F6E93-7FE0-4E32-9349-41DA2B16A244}" destId="{838F89B1-8A15-4A5D-91EF-F367846A1C46}" srcOrd="0" destOrd="0" presId="urn:microsoft.com/office/officeart/2018/2/layout/IconLabelDescriptionList"/>
    <dgm:cxn modelId="{D98E2D83-BD78-41C2-8C37-395AF1A436A7}" srcId="{7884D07A-D016-4618-81FE-A6565316CFB0}" destId="{2EE02842-B5E3-46DF-9C0C-66A5F5CABF62}" srcOrd="1" destOrd="0" parTransId="{12B50852-9E51-4E4E-AE3C-FDBC5BFC9255}" sibTransId="{E05647F3-569A-4615-86FA-64A88732CF8C}"/>
    <dgm:cxn modelId="{F4E2B385-7B7B-9C4F-B267-9A415C99225D}" type="presOf" srcId="{2E7BBD54-9E40-49CA-9326-2B9C00F24B20}" destId="{2E57E0FD-B3F3-4718-8275-33DA4F5FF669}" srcOrd="0" destOrd="0" presId="urn:microsoft.com/office/officeart/2018/2/layout/IconLabelDescriptionList"/>
    <dgm:cxn modelId="{24C868AA-C65D-814A-8F5A-41F3F3CEB241}" type="presOf" srcId="{8EE570FF-3F60-41B2-AA4C-D35A3AB4EE39}" destId="{838F89B1-8A15-4A5D-91EF-F367846A1C46}" srcOrd="0" destOrd="1" presId="urn:microsoft.com/office/officeart/2018/2/layout/IconLabelDescriptionList"/>
    <dgm:cxn modelId="{D024F2B6-C9D4-4D98-925B-D3958DE5566B}" srcId="{88D1CD1E-B440-48E1-8619-E71C9B96B7DB}" destId="{5FE7A249-6077-4522-9332-71E0115DD04B}" srcOrd="2" destOrd="0" parTransId="{9B82FF4C-5740-401B-AF0E-3752F7EDDB1A}" sibTransId="{82853F73-A413-4759-879A-9A16DE398D76}"/>
    <dgm:cxn modelId="{6F47D4C0-C029-1B4E-BC50-2DAC508E99F0}" type="presOf" srcId="{88D1CD1E-B440-48E1-8619-E71C9B96B7DB}" destId="{AE17DE76-0169-4A0A-A2C5-8D01DEC6124D}" srcOrd="0" destOrd="0" presId="urn:microsoft.com/office/officeart/2018/2/layout/IconLabelDescriptionList"/>
    <dgm:cxn modelId="{A064D5C3-D95C-4DAF-80B7-581A1ABA1727}" srcId="{08A18D4D-7C64-47AD-A759-2F2DDD4397F3}" destId="{7F1F6E93-7FE0-4E32-9349-41DA2B16A244}" srcOrd="0" destOrd="0" parTransId="{869A5DC9-C320-4963-AB74-FAB216611E41}" sibTransId="{B3DC18FC-96E7-4C7F-97AA-301ADB14665F}"/>
    <dgm:cxn modelId="{FF6D6ACF-E7E8-2341-BA2E-F95571BA99F0}" type="presOf" srcId="{6552CDBA-E48C-43F2-871D-8BF0A11302D5}" destId="{78E72D7A-26EF-4B41-8581-B3445EC03290}" srcOrd="0" destOrd="1" presId="urn:microsoft.com/office/officeart/2018/2/layout/IconLabelDescriptionList"/>
    <dgm:cxn modelId="{45CCB5D1-7A35-1C4E-80E3-FFC993D33363}" type="presOf" srcId="{2EE02842-B5E3-46DF-9C0C-66A5F5CABF62}" destId="{2E57E0FD-B3F3-4718-8275-33DA4F5FF669}" srcOrd="0" destOrd="1" presId="urn:microsoft.com/office/officeart/2018/2/layout/IconLabelDescriptionList"/>
    <dgm:cxn modelId="{D72FD9F5-04D4-E14B-B6C8-C1134866762F}" type="presOf" srcId="{49B8968A-C958-4253-A796-147F2E49BB27}" destId="{2E57E0FD-B3F3-4718-8275-33DA4F5FF669}" srcOrd="0" destOrd="2" presId="urn:microsoft.com/office/officeart/2018/2/layout/IconLabelDescriptionList"/>
    <dgm:cxn modelId="{A74DF1F7-DCDB-47BF-A394-B5BB28BEF5F0}" srcId="{E7AB7007-646E-4FA5-B2F2-1EDDA214F9AF}" destId="{88D1CD1E-B440-48E1-8619-E71C9B96B7DB}" srcOrd="1" destOrd="0" parTransId="{82CFF620-567D-4EDE-B9F1-3AD011DC4C34}" sibTransId="{E1950D10-E199-4AB2-8C51-8DE4E80E4DC1}"/>
    <dgm:cxn modelId="{D9DEF2FB-C880-4343-A2E2-51BFD9223585}" type="presOf" srcId="{E7AB7007-646E-4FA5-B2F2-1EDDA214F9AF}" destId="{D4E9B8A1-E04E-4EA6-95B1-0A8047599E70}" srcOrd="0" destOrd="0" presId="urn:microsoft.com/office/officeart/2018/2/layout/IconLabelDescriptionList"/>
    <dgm:cxn modelId="{3A070F1F-E916-764E-B4C8-4CB94C5901A2}" type="presParOf" srcId="{D4E9B8A1-E04E-4EA6-95B1-0A8047599E70}" destId="{453D358F-09DC-4B0B-9BC8-FEE658E95810}" srcOrd="0" destOrd="0" presId="urn:microsoft.com/office/officeart/2018/2/layout/IconLabelDescriptionList"/>
    <dgm:cxn modelId="{A2C2250E-D81B-0B43-A48C-2CF41896A8E8}" type="presParOf" srcId="{453D358F-09DC-4B0B-9BC8-FEE658E95810}" destId="{B0946866-D61D-4137-9CCD-EB48DC1D67F1}" srcOrd="0" destOrd="0" presId="urn:microsoft.com/office/officeart/2018/2/layout/IconLabelDescriptionList"/>
    <dgm:cxn modelId="{2F69A701-7DB2-2342-B078-D134E0299624}" type="presParOf" srcId="{453D358F-09DC-4B0B-9BC8-FEE658E95810}" destId="{46D0F2DE-F40A-47AC-9641-CC104E0892E0}" srcOrd="1" destOrd="0" presId="urn:microsoft.com/office/officeart/2018/2/layout/IconLabelDescriptionList"/>
    <dgm:cxn modelId="{9C91F04C-EC03-824C-8E74-509826C3E0A5}" type="presParOf" srcId="{453D358F-09DC-4B0B-9BC8-FEE658E95810}" destId="{EBAF17AD-0F35-429C-9AE8-EFC489E3BEDA}" srcOrd="2" destOrd="0" presId="urn:microsoft.com/office/officeart/2018/2/layout/IconLabelDescriptionList"/>
    <dgm:cxn modelId="{9DC78320-3E42-DB4A-BD33-1ACFFFAF766B}" type="presParOf" srcId="{453D358F-09DC-4B0B-9BC8-FEE658E95810}" destId="{71E1263E-B400-4C17-B969-F2B2EE0F4628}" srcOrd="3" destOrd="0" presId="urn:microsoft.com/office/officeart/2018/2/layout/IconLabelDescriptionList"/>
    <dgm:cxn modelId="{662278A6-FC30-4C42-8249-47718EA8E769}" type="presParOf" srcId="{453D358F-09DC-4B0B-9BC8-FEE658E95810}" destId="{838F89B1-8A15-4A5D-91EF-F367846A1C46}" srcOrd="4" destOrd="0" presId="urn:microsoft.com/office/officeart/2018/2/layout/IconLabelDescriptionList"/>
    <dgm:cxn modelId="{42750DA3-907E-FD48-992E-E65E50D57ABB}" type="presParOf" srcId="{D4E9B8A1-E04E-4EA6-95B1-0A8047599E70}" destId="{B9CED548-784F-4166-80B3-69BE19178252}" srcOrd="1" destOrd="0" presId="urn:microsoft.com/office/officeart/2018/2/layout/IconLabelDescriptionList"/>
    <dgm:cxn modelId="{E9F40FC3-1EBC-364F-88B7-D31E27A87CAF}" type="presParOf" srcId="{D4E9B8A1-E04E-4EA6-95B1-0A8047599E70}" destId="{850969AE-7D5F-4E53-BD6A-FF5FB64BDAFB}" srcOrd="2" destOrd="0" presId="urn:microsoft.com/office/officeart/2018/2/layout/IconLabelDescriptionList"/>
    <dgm:cxn modelId="{2BA51F2F-3EC6-3942-8994-5A413D66AA78}" type="presParOf" srcId="{850969AE-7D5F-4E53-BD6A-FF5FB64BDAFB}" destId="{94653928-1973-4CC7-B448-D01A918B24F0}" srcOrd="0" destOrd="0" presId="urn:microsoft.com/office/officeart/2018/2/layout/IconLabelDescriptionList"/>
    <dgm:cxn modelId="{2674DA52-CEE2-474C-BAAA-89AA92866B30}" type="presParOf" srcId="{850969AE-7D5F-4E53-BD6A-FF5FB64BDAFB}" destId="{0C5E736A-5F42-47C9-A11E-D98CF83243B6}" srcOrd="1" destOrd="0" presId="urn:microsoft.com/office/officeart/2018/2/layout/IconLabelDescriptionList"/>
    <dgm:cxn modelId="{9D228CD9-FE75-3E4C-AA58-51D15B6EDBA2}" type="presParOf" srcId="{850969AE-7D5F-4E53-BD6A-FF5FB64BDAFB}" destId="{AE17DE76-0169-4A0A-A2C5-8D01DEC6124D}" srcOrd="2" destOrd="0" presId="urn:microsoft.com/office/officeart/2018/2/layout/IconLabelDescriptionList"/>
    <dgm:cxn modelId="{18C9F4A7-1299-D24B-989D-ACC310EFA10F}" type="presParOf" srcId="{850969AE-7D5F-4E53-BD6A-FF5FB64BDAFB}" destId="{6F93D04E-A3DC-4251-8FB9-D6236B22A3ED}" srcOrd="3" destOrd="0" presId="urn:microsoft.com/office/officeart/2018/2/layout/IconLabelDescriptionList"/>
    <dgm:cxn modelId="{183D1EF0-6CF5-A040-A3C6-C4ED69745001}" type="presParOf" srcId="{850969AE-7D5F-4E53-BD6A-FF5FB64BDAFB}" destId="{78E72D7A-26EF-4B41-8581-B3445EC03290}" srcOrd="4" destOrd="0" presId="urn:microsoft.com/office/officeart/2018/2/layout/IconLabelDescriptionList"/>
    <dgm:cxn modelId="{8F9E7888-3163-D643-BB46-C60FEB1DF49D}" type="presParOf" srcId="{D4E9B8A1-E04E-4EA6-95B1-0A8047599E70}" destId="{49D38E3C-3D32-1942-8BF8-F8105694CAF5}" srcOrd="3" destOrd="0" presId="urn:microsoft.com/office/officeart/2018/2/layout/IconLabelDescriptionList"/>
    <dgm:cxn modelId="{B2E87243-7AD4-7048-BA8E-62F7E12C4E01}" type="presParOf" srcId="{D4E9B8A1-E04E-4EA6-95B1-0A8047599E70}" destId="{D6EC6BDC-14B2-4B27-9439-A5818A75172B}" srcOrd="4" destOrd="0" presId="urn:microsoft.com/office/officeart/2018/2/layout/IconLabelDescriptionList"/>
    <dgm:cxn modelId="{99A75E6F-0CF1-564E-B579-D4C0485A288E}" type="presParOf" srcId="{D6EC6BDC-14B2-4B27-9439-A5818A75172B}" destId="{175C250E-D92D-4B8A-B73A-4649A5080421}" srcOrd="0" destOrd="0" presId="urn:microsoft.com/office/officeart/2018/2/layout/IconLabelDescriptionList"/>
    <dgm:cxn modelId="{1F5D8207-A521-AD49-8E1D-3E7468A4ACFE}" type="presParOf" srcId="{D6EC6BDC-14B2-4B27-9439-A5818A75172B}" destId="{173C594E-F22E-46D3-8998-B7387815EFF8}" srcOrd="1" destOrd="0" presId="urn:microsoft.com/office/officeart/2018/2/layout/IconLabelDescriptionList"/>
    <dgm:cxn modelId="{15B20B58-1C9F-3741-BF40-F50BB1F9FF5B}" type="presParOf" srcId="{D6EC6BDC-14B2-4B27-9439-A5818A75172B}" destId="{D1A6E507-A273-4D91-AD09-53026473FB79}" srcOrd="2" destOrd="0" presId="urn:microsoft.com/office/officeart/2018/2/layout/IconLabelDescriptionList"/>
    <dgm:cxn modelId="{65575DB5-DC66-814E-9695-0BB6BE52C921}" type="presParOf" srcId="{D6EC6BDC-14B2-4B27-9439-A5818A75172B}" destId="{0C9646F6-50A8-4502-A6E3-2FA655825F66}" srcOrd="3" destOrd="0" presId="urn:microsoft.com/office/officeart/2018/2/layout/IconLabelDescriptionList"/>
    <dgm:cxn modelId="{BF8A2012-1327-BE43-81DA-D68BB4CF65DA}" type="presParOf" srcId="{D6EC6BDC-14B2-4B27-9439-A5818A75172B}" destId="{2E57E0FD-B3F3-4718-8275-33DA4F5FF669}"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BF00CB-90BE-410E-B236-20945D636CC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F0478AC1-EAEE-4DF3-BC0B-10C2E8591E86}">
      <dgm:prSet/>
      <dgm:spPr/>
      <dgm:t>
        <a:bodyPr/>
        <a:lstStyle/>
        <a:p>
          <a:pPr>
            <a:lnSpc>
              <a:spcPct val="100000"/>
            </a:lnSpc>
          </a:pPr>
          <a:r>
            <a:rPr lang="fr-FR"/>
            <a:t>Questions</a:t>
          </a:r>
          <a:endParaRPr lang="en-US"/>
        </a:p>
      </dgm:t>
    </dgm:pt>
    <dgm:pt modelId="{750AE98F-8627-4B3B-97BB-27C658A9D002}" type="parTrans" cxnId="{34594BCA-3FDD-4E61-92B8-C6906932DC0B}">
      <dgm:prSet/>
      <dgm:spPr/>
      <dgm:t>
        <a:bodyPr/>
        <a:lstStyle/>
        <a:p>
          <a:endParaRPr lang="en-US"/>
        </a:p>
      </dgm:t>
    </dgm:pt>
    <dgm:pt modelId="{0458DF63-B570-4B5A-B08E-3F97B30FFCD4}" type="sibTrans" cxnId="{34594BCA-3FDD-4E61-92B8-C6906932DC0B}">
      <dgm:prSet/>
      <dgm:spPr/>
      <dgm:t>
        <a:bodyPr/>
        <a:lstStyle/>
        <a:p>
          <a:endParaRPr lang="en-US"/>
        </a:p>
      </dgm:t>
    </dgm:pt>
    <dgm:pt modelId="{B105A7FF-09C5-4FDF-B185-CA2AC2F68B4A}">
      <dgm:prSet/>
      <dgm:spPr/>
      <dgm:t>
        <a:bodyPr/>
        <a:lstStyle/>
        <a:p>
          <a:pPr>
            <a:lnSpc>
              <a:spcPct val="100000"/>
            </a:lnSpc>
          </a:pPr>
          <a:r>
            <a:rPr lang="fr-FR"/>
            <a:t>Comments?</a:t>
          </a:r>
          <a:endParaRPr lang="en-US"/>
        </a:p>
      </dgm:t>
    </dgm:pt>
    <dgm:pt modelId="{D2638324-66FD-4F35-90F3-AE5E10C9EC73}" type="parTrans" cxnId="{2239C9EE-31AA-41C1-BFCF-6EBFA43BE8EB}">
      <dgm:prSet/>
      <dgm:spPr/>
      <dgm:t>
        <a:bodyPr/>
        <a:lstStyle/>
        <a:p>
          <a:endParaRPr lang="en-US"/>
        </a:p>
      </dgm:t>
    </dgm:pt>
    <dgm:pt modelId="{38C423E3-87CA-408C-B1DE-E3CDB176CEC0}" type="sibTrans" cxnId="{2239C9EE-31AA-41C1-BFCF-6EBFA43BE8EB}">
      <dgm:prSet/>
      <dgm:spPr/>
      <dgm:t>
        <a:bodyPr/>
        <a:lstStyle/>
        <a:p>
          <a:endParaRPr lang="en-US"/>
        </a:p>
      </dgm:t>
    </dgm:pt>
    <dgm:pt modelId="{A67556D8-8118-45BB-B5CF-B6228E0274A3}" type="pres">
      <dgm:prSet presAssocID="{1EBF00CB-90BE-410E-B236-20945D636CCF}" presName="root" presStyleCnt="0">
        <dgm:presLayoutVars>
          <dgm:dir/>
          <dgm:resizeHandles val="exact"/>
        </dgm:presLayoutVars>
      </dgm:prSet>
      <dgm:spPr/>
    </dgm:pt>
    <dgm:pt modelId="{ACCA18C9-2EE1-4B6D-8E8B-0EA6B6ED0BE8}" type="pres">
      <dgm:prSet presAssocID="{F0478AC1-EAEE-4DF3-BC0B-10C2E8591E86}" presName="compNode" presStyleCnt="0"/>
      <dgm:spPr/>
    </dgm:pt>
    <dgm:pt modelId="{615812CD-3DA1-4AAA-8788-5D2065159C27}" type="pres">
      <dgm:prSet presAssocID="{F0478AC1-EAEE-4DF3-BC0B-10C2E8591E8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lp"/>
        </a:ext>
      </dgm:extLst>
    </dgm:pt>
    <dgm:pt modelId="{EDC38C56-8586-4345-A9C9-B950F7246156}" type="pres">
      <dgm:prSet presAssocID="{F0478AC1-EAEE-4DF3-BC0B-10C2E8591E86}" presName="spaceRect" presStyleCnt="0"/>
      <dgm:spPr/>
    </dgm:pt>
    <dgm:pt modelId="{32A0819F-7136-4356-A2BF-5F8C355AF59F}" type="pres">
      <dgm:prSet presAssocID="{F0478AC1-EAEE-4DF3-BC0B-10C2E8591E86}" presName="textRect" presStyleLbl="revTx" presStyleIdx="0" presStyleCnt="2">
        <dgm:presLayoutVars>
          <dgm:chMax val="1"/>
          <dgm:chPref val="1"/>
        </dgm:presLayoutVars>
      </dgm:prSet>
      <dgm:spPr/>
    </dgm:pt>
    <dgm:pt modelId="{673D4F5A-CA1B-4B69-AF78-25E9FD3F0C62}" type="pres">
      <dgm:prSet presAssocID="{0458DF63-B570-4B5A-B08E-3F97B30FFCD4}" presName="sibTrans" presStyleCnt="0"/>
      <dgm:spPr/>
    </dgm:pt>
    <dgm:pt modelId="{4894AB48-283A-4F68-A8B6-7269F12EC828}" type="pres">
      <dgm:prSet presAssocID="{B105A7FF-09C5-4FDF-B185-CA2AC2F68B4A}" presName="compNode" presStyleCnt="0"/>
      <dgm:spPr/>
    </dgm:pt>
    <dgm:pt modelId="{3EE01C2D-4292-4B08-9402-211C86E02458}" type="pres">
      <dgm:prSet presAssocID="{B105A7FF-09C5-4FDF-B185-CA2AC2F68B4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ous-titres"/>
        </a:ext>
      </dgm:extLst>
    </dgm:pt>
    <dgm:pt modelId="{922BDB40-220D-4CE5-9978-FEFA8BD5D09A}" type="pres">
      <dgm:prSet presAssocID="{B105A7FF-09C5-4FDF-B185-CA2AC2F68B4A}" presName="spaceRect" presStyleCnt="0"/>
      <dgm:spPr/>
    </dgm:pt>
    <dgm:pt modelId="{D993553C-E789-4147-B945-7C25A928F1E7}" type="pres">
      <dgm:prSet presAssocID="{B105A7FF-09C5-4FDF-B185-CA2AC2F68B4A}" presName="textRect" presStyleLbl="revTx" presStyleIdx="1" presStyleCnt="2">
        <dgm:presLayoutVars>
          <dgm:chMax val="1"/>
          <dgm:chPref val="1"/>
        </dgm:presLayoutVars>
      </dgm:prSet>
      <dgm:spPr/>
    </dgm:pt>
  </dgm:ptLst>
  <dgm:cxnLst>
    <dgm:cxn modelId="{4A311903-FB67-4293-BD55-F0625A1A0FAA}" type="presOf" srcId="{B105A7FF-09C5-4FDF-B185-CA2AC2F68B4A}" destId="{D993553C-E789-4147-B945-7C25A928F1E7}" srcOrd="0" destOrd="0" presId="urn:microsoft.com/office/officeart/2018/2/layout/IconLabelList"/>
    <dgm:cxn modelId="{53DF595C-1F15-4D84-8A86-4BAFC11083CC}" type="presOf" srcId="{1EBF00CB-90BE-410E-B236-20945D636CCF}" destId="{A67556D8-8118-45BB-B5CF-B6228E0274A3}" srcOrd="0" destOrd="0" presId="urn:microsoft.com/office/officeart/2018/2/layout/IconLabelList"/>
    <dgm:cxn modelId="{8A074E95-07EA-45E1-9C45-C5B4A324CBCF}" type="presOf" srcId="{F0478AC1-EAEE-4DF3-BC0B-10C2E8591E86}" destId="{32A0819F-7136-4356-A2BF-5F8C355AF59F}" srcOrd="0" destOrd="0" presId="urn:microsoft.com/office/officeart/2018/2/layout/IconLabelList"/>
    <dgm:cxn modelId="{34594BCA-3FDD-4E61-92B8-C6906932DC0B}" srcId="{1EBF00CB-90BE-410E-B236-20945D636CCF}" destId="{F0478AC1-EAEE-4DF3-BC0B-10C2E8591E86}" srcOrd="0" destOrd="0" parTransId="{750AE98F-8627-4B3B-97BB-27C658A9D002}" sibTransId="{0458DF63-B570-4B5A-B08E-3F97B30FFCD4}"/>
    <dgm:cxn modelId="{2239C9EE-31AA-41C1-BFCF-6EBFA43BE8EB}" srcId="{1EBF00CB-90BE-410E-B236-20945D636CCF}" destId="{B105A7FF-09C5-4FDF-B185-CA2AC2F68B4A}" srcOrd="1" destOrd="0" parTransId="{D2638324-66FD-4F35-90F3-AE5E10C9EC73}" sibTransId="{38C423E3-87CA-408C-B1DE-E3CDB176CEC0}"/>
    <dgm:cxn modelId="{7529A3B4-C0BE-4760-9BFA-B2B880D69754}" type="presParOf" srcId="{A67556D8-8118-45BB-B5CF-B6228E0274A3}" destId="{ACCA18C9-2EE1-4B6D-8E8B-0EA6B6ED0BE8}" srcOrd="0" destOrd="0" presId="urn:microsoft.com/office/officeart/2018/2/layout/IconLabelList"/>
    <dgm:cxn modelId="{93247BB8-2DF3-4451-B1E0-7290343FCDF5}" type="presParOf" srcId="{ACCA18C9-2EE1-4B6D-8E8B-0EA6B6ED0BE8}" destId="{615812CD-3DA1-4AAA-8788-5D2065159C27}" srcOrd="0" destOrd="0" presId="urn:microsoft.com/office/officeart/2018/2/layout/IconLabelList"/>
    <dgm:cxn modelId="{789A8902-90A4-43F7-8AB7-90A324251E15}" type="presParOf" srcId="{ACCA18C9-2EE1-4B6D-8E8B-0EA6B6ED0BE8}" destId="{EDC38C56-8586-4345-A9C9-B950F7246156}" srcOrd="1" destOrd="0" presId="urn:microsoft.com/office/officeart/2018/2/layout/IconLabelList"/>
    <dgm:cxn modelId="{40E232C4-C3A8-4857-A366-ADD41CFC08CF}" type="presParOf" srcId="{ACCA18C9-2EE1-4B6D-8E8B-0EA6B6ED0BE8}" destId="{32A0819F-7136-4356-A2BF-5F8C355AF59F}" srcOrd="2" destOrd="0" presId="urn:microsoft.com/office/officeart/2018/2/layout/IconLabelList"/>
    <dgm:cxn modelId="{1B6DFA76-BAD4-4571-B3BD-1E4A267DB6BB}" type="presParOf" srcId="{A67556D8-8118-45BB-B5CF-B6228E0274A3}" destId="{673D4F5A-CA1B-4B69-AF78-25E9FD3F0C62}" srcOrd="1" destOrd="0" presId="urn:microsoft.com/office/officeart/2018/2/layout/IconLabelList"/>
    <dgm:cxn modelId="{18775A2E-0C3E-4A2B-9742-5978AEDDC1C2}" type="presParOf" srcId="{A67556D8-8118-45BB-B5CF-B6228E0274A3}" destId="{4894AB48-283A-4F68-A8B6-7269F12EC828}" srcOrd="2" destOrd="0" presId="urn:microsoft.com/office/officeart/2018/2/layout/IconLabelList"/>
    <dgm:cxn modelId="{F7364E53-4DDD-45BC-AA27-5B6B5362CEF8}" type="presParOf" srcId="{4894AB48-283A-4F68-A8B6-7269F12EC828}" destId="{3EE01C2D-4292-4B08-9402-211C86E02458}" srcOrd="0" destOrd="0" presId="urn:microsoft.com/office/officeart/2018/2/layout/IconLabelList"/>
    <dgm:cxn modelId="{7249D676-CF2D-4FC3-9C47-4D783CD3D4FE}" type="presParOf" srcId="{4894AB48-283A-4F68-A8B6-7269F12EC828}" destId="{922BDB40-220D-4CE5-9978-FEFA8BD5D09A}" srcOrd="1" destOrd="0" presId="urn:microsoft.com/office/officeart/2018/2/layout/IconLabelList"/>
    <dgm:cxn modelId="{DB65BBC1-0D1C-4A38-BE81-FAE80776015F}" type="presParOf" srcId="{4894AB48-283A-4F68-A8B6-7269F12EC828}" destId="{D993553C-E789-4147-B945-7C25A928F1E7}"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29DC70-C8E5-4CD3-A67B-B0DB988E750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5ED9D1C-66C3-4FE4-B2F6-7538C1142697}">
      <dgm:prSet/>
      <dgm:spPr/>
      <dgm:t>
        <a:bodyPr/>
        <a:lstStyle/>
        <a:p>
          <a:r>
            <a:rPr lang="fr-BE" b="0" i="0"/>
            <a:t>Où en l’intégration de l’IA dans les entreprises que vous accompagnez: </a:t>
          </a:r>
          <a:endParaRPr lang="en-US"/>
        </a:p>
      </dgm:t>
    </dgm:pt>
    <dgm:pt modelId="{83A00519-AB46-4088-8303-656530FE5717}" type="parTrans" cxnId="{0A7002A1-6535-4682-988E-0CEC095642FA}">
      <dgm:prSet/>
      <dgm:spPr/>
      <dgm:t>
        <a:bodyPr/>
        <a:lstStyle/>
        <a:p>
          <a:endParaRPr lang="en-US"/>
        </a:p>
      </dgm:t>
    </dgm:pt>
    <dgm:pt modelId="{261BC158-9D61-4075-A4D0-78361F3294CE}" type="sibTrans" cxnId="{0A7002A1-6535-4682-988E-0CEC095642FA}">
      <dgm:prSet/>
      <dgm:spPr/>
      <dgm:t>
        <a:bodyPr/>
        <a:lstStyle/>
        <a:p>
          <a:endParaRPr lang="en-US"/>
        </a:p>
      </dgm:t>
    </dgm:pt>
    <dgm:pt modelId="{C8CF8756-43ED-40A5-8CC3-F9DF602832E0}">
      <dgm:prSet/>
      <dgm:spPr/>
      <dgm:t>
        <a:bodyPr/>
        <a:lstStyle/>
        <a:p>
          <a:r>
            <a:rPr lang="fr-BE" b="0" i="0" dirty="0"/>
            <a:t>Shadow ?</a:t>
          </a:r>
          <a:endParaRPr lang="en-US" dirty="0"/>
        </a:p>
      </dgm:t>
    </dgm:pt>
    <dgm:pt modelId="{11EAFFF8-CDDC-470F-9B1B-A21590F974CB}" type="parTrans" cxnId="{6A7B3E46-F2FB-4288-949D-8B61DC8F0A71}">
      <dgm:prSet/>
      <dgm:spPr/>
      <dgm:t>
        <a:bodyPr/>
        <a:lstStyle/>
        <a:p>
          <a:endParaRPr lang="en-US"/>
        </a:p>
      </dgm:t>
    </dgm:pt>
    <dgm:pt modelId="{A785CEAD-EA50-41E7-AF3F-59ACF180A717}" type="sibTrans" cxnId="{6A7B3E46-F2FB-4288-949D-8B61DC8F0A71}">
      <dgm:prSet/>
      <dgm:spPr/>
      <dgm:t>
        <a:bodyPr/>
        <a:lstStyle/>
        <a:p>
          <a:endParaRPr lang="en-US"/>
        </a:p>
      </dgm:t>
    </dgm:pt>
    <dgm:pt modelId="{20D2BB47-3B52-4EE5-A30B-EFA3BCE7070E}">
      <dgm:prSet/>
      <dgm:spPr/>
      <dgm:t>
        <a:bodyPr/>
        <a:lstStyle/>
        <a:p>
          <a:r>
            <a:rPr lang="fr-BE" b="0" i="0"/>
            <a:t>Formalisation d’une politique ? </a:t>
          </a:r>
          <a:endParaRPr lang="en-US"/>
        </a:p>
      </dgm:t>
    </dgm:pt>
    <dgm:pt modelId="{3FCAA5F2-2F3A-494F-B99C-3CAC693D156D}" type="parTrans" cxnId="{971A0618-3598-40B7-BB97-A843E7E26669}">
      <dgm:prSet/>
      <dgm:spPr/>
      <dgm:t>
        <a:bodyPr/>
        <a:lstStyle/>
        <a:p>
          <a:endParaRPr lang="en-US"/>
        </a:p>
      </dgm:t>
    </dgm:pt>
    <dgm:pt modelId="{015C64BA-7D3F-44CE-8DAA-7F8BB116F21B}" type="sibTrans" cxnId="{971A0618-3598-40B7-BB97-A843E7E26669}">
      <dgm:prSet/>
      <dgm:spPr/>
      <dgm:t>
        <a:bodyPr/>
        <a:lstStyle/>
        <a:p>
          <a:endParaRPr lang="en-US"/>
        </a:p>
      </dgm:t>
    </dgm:pt>
    <dgm:pt modelId="{8588D93B-AE5F-4F70-9115-8E8888AF2F52}">
      <dgm:prSet/>
      <dgm:spPr/>
      <dgm:t>
        <a:bodyPr/>
        <a:lstStyle/>
        <a:p>
          <a:r>
            <a:rPr lang="fr-BE" b="0" i="0"/>
            <a:t>Gestion des risques ?</a:t>
          </a:r>
          <a:endParaRPr lang="en-US"/>
        </a:p>
      </dgm:t>
    </dgm:pt>
    <dgm:pt modelId="{F7C5FB81-144F-430A-9C71-4517AD1893B6}" type="parTrans" cxnId="{03707BA5-7AA7-40F7-9A1F-4446FA54DB12}">
      <dgm:prSet/>
      <dgm:spPr/>
      <dgm:t>
        <a:bodyPr/>
        <a:lstStyle/>
        <a:p>
          <a:endParaRPr lang="en-US"/>
        </a:p>
      </dgm:t>
    </dgm:pt>
    <dgm:pt modelId="{482DC339-32EA-45E7-8B05-FA70D2A2186F}" type="sibTrans" cxnId="{03707BA5-7AA7-40F7-9A1F-4446FA54DB12}">
      <dgm:prSet/>
      <dgm:spPr/>
      <dgm:t>
        <a:bodyPr/>
        <a:lstStyle/>
        <a:p>
          <a:endParaRPr lang="en-US"/>
        </a:p>
      </dgm:t>
    </dgm:pt>
    <dgm:pt modelId="{07EAC815-5958-4C13-B994-EAE7AF324633}">
      <dgm:prSet/>
      <dgm:spPr/>
      <dgm:t>
        <a:bodyPr/>
        <a:lstStyle/>
        <a:p>
          <a:r>
            <a:rPr lang="fr-BE" b="0" i="0" dirty="0"/>
            <a:t>Rôle des collaborateurs RH et des managers: observez-vous des évolutions? Comment se manifestent-</a:t>
          </a:r>
          <a:r>
            <a:rPr lang="fr-BE" b="0" i="0" dirty="0" err="1"/>
            <a:t>t</a:t>
          </a:r>
          <a:r>
            <a:rPr lang="fr-BE" b="0" i="0" dirty="0"/>
            <a:t>-elles?</a:t>
          </a:r>
          <a:endParaRPr lang="en-US" dirty="0"/>
        </a:p>
      </dgm:t>
    </dgm:pt>
    <dgm:pt modelId="{91612BEA-7CE7-4D18-A09E-90779314D684}" type="parTrans" cxnId="{51440BD8-1BAC-4B48-88A1-D00F9DFDF83E}">
      <dgm:prSet/>
      <dgm:spPr/>
      <dgm:t>
        <a:bodyPr/>
        <a:lstStyle/>
        <a:p>
          <a:endParaRPr lang="en-US"/>
        </a:p>
      </dgm:t>
    </dgm:pt>
    <dgm:pt modelId="{481619AB-EEF5-4888-82F5-37E4AD42439D}" type="sibTrans" cxnId="{51440BD8-1BAC-4B48-88A1-D00F9DFDF83E}">
      <dgm:prSet/>
      <dgm:spPr/>
      <dgm:t>
        <a:bodyPr/>
        <a:lstStyle/>
        <a:p>
          <a:endParaRPr lang="en-US"/>
        </a:p>
      </dgm:t>
    </dgm:pt>
    <dgm:pt modelId="{1613883F-3910-4714-A5F8-4B0A076F6F7C}">
      <dgm:prSet/>
      <dgm:spPr/>
      <dgm:t>
        <a:bodyPr/>
        <a:lstStyle/>
        <a:p>
          <a:r>
            <a:rPr lang="fr-BE" dirty="0"/>
            <a:t>Quelles implications pour le métier de coach: constatez-vous (ou anticipez-vous) une transformation du métier? Des besoins? Des pratiques? </a:t>
          </a:r>
          <a:endParaRPr lang="en-US" dirty="0"/>
        </a:p>
      </dgm:t>
    </dgm:pt>
    <dgm:pt modelId="{B59D2940-1E7E-483D-9D36-43E3891B5C46}" type="parTrans" cxnId="{24F9A123-E84E-4B61-9CF0-AF004DC65E09}">
      <dgm:prSet/>
      <dgm:spPr/>
      <dgm:t>
        <a:bodyPr/>
        <a:lstStyle/>
        <a:p>
          <a:endParaRPr lang="en-US"/>
        </a:p>
      </dgm:t>
    </dgm:pt>
    <dgm:pt modelId="{9ADAE940-454F-409D-81C7-739DE230F717}" type="sibTrans" cxnId="{24F9A123-E84E-4B61-9CF0-AF004DC65E09}">
      <dgm:prSet/>
      <dgm:spPr/>
      <dgm:t>
        <a:bodyPr/>
        <a:lstStyle/>
        <a:p>
          <a:endParaRPr lang="en-US"/>
        </a:p>
      </dgm:t>
    </dgm:pt>
    <dgm:pt modelId="{51AA44B1-D114-48AC-AF07-7A90DF7F1CDF}">
      <dgm:prSet/>
      <dgm:spPr/>
      <dgm:t>
        <a:bodyPr/>
        <a:lstStyle/>
        <a:p>
          <a:r>
            <a:rPr lang="fr-BE" b="0" i="0"/>
            <a:t>Approche critique et pratique: quelles sont les pistes proposées qui vous inspirent le plus ? </a:t>
          </a:r>
          <a:endParaRPr lang="en-US"/>
        </a:p>
      </dgm:t>
    </dgm:pt>
    <dgm:pt modelId="{8D42BE75-4636-480C-98CF-65D4B19450BA}" type="parTrans" cxnId="{83DA0A3B-77D6-4C91-9C17-93B5FC330729}">
      <dgm:prSet/>
      <dgm:spPr/>
      <dgm:t>
        <a:bodyPr/>
        <a:lstStyle/>
        <a:p>
          <a:endParaRPr lang="en-US"/>
        </a:p>
      </dgm:t>
    </dgm:pt>
    <dgm:pt modelId="{EC551B02-C21D-4D8F-9CF5-7160E5CA8713}" type="sibTrans" cxnId="{83DA0A3B-77D6-4C91-9C17-93B5FC330729}">
      <dgm:prSet/>
      <dgm:spPr/>
      <dgm:t>
        <a:bodyPr/>
        <a:lstStyle/>
        <a:p>
          <a:endParaRPr lang="en-US"/>
        </a:p>
      </dgm:t>
    </dgm:pt>
    <dgm:pt modelId="{56C5B37F-F125-48D9-8D50-1DF37D490B8A}" type="pres">
      <dgm:prSet presAssocID="{AF29DC70-C8E5-4CD3-A67B-B0DB988E750D}" presName="root" presStyleCnt="0">
        <dgm:presLayoutVars>
          <dgm:dir/>
          <dgm:resizeHandles val="exact"/>
        </dgm:presLayoutVars>
      </dgm:prSet>
      <dgm:spPr/>
    </dgm:pt>
    <dgm:pt modelId="{4A9F25EA-BF8F-4BB4-83E5-660C9AB18FC8}" type="pres">
      <dgm:prSet presAssocID="{A5ED9D1C-66C3-4FE4-B2F6-7538C1142697}" presName="compNode" presStyleCnt="0"/>
      <dgm:spPr/>
    </dgm:pt>
    <dgm:pt modelId="{1CB56251-EEF1-42D7-A31E-8210789B97D0}" type="pres">
      <dgm:prSet presAssocID="{A5ED9D1C-66C3-4FE4-B2F6-7538C1142697}" presName="bgRect" presStyleLbl="bgShp" presStyleIdx="0" presStyleCnt="4"/>
      <dgm:spPr/>
    </dgm:pt>
    <dgm:pt modelId="{56921564-5CF7-4EE3-8D25-EC25D533F9A5}" type="pres">
      <dgm:prSet presAssocID="{A5ED9D1C-66C3-4FE4-B2F6-7538C114269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579E1651-0C0E-44FA-8986-9330E7E9EBC6}" type="pres">
      <dgm:prSet presAssocID="{A5ED9D1C-66C3-4FE4-B2F6-7538C1142697}" presName="spaceRect" presStyleCnt="0"/>
      <dgm:spPr/>
    </dgm:pt>
    <dgm:pt modelId="{2A4234AE-C1AF-4038-8B21-0A30F217E885}" type="pres">
      <dgm:prSet presAssocID="{A5ED9D1C-66C3-4FE4-B2F6-7538C1142697}" presName="parTx" presStyleLbl="revTx" presStyleIdx="0" presStyleCnt="5">
        <dgm:presLayoutVars>
          <dgm:chMax val="0"/>
          <dgm:chPref val="0"/>
        </dgm:presLayoutVars>
      </dgm:prSet>
      <dgm:spPr/>
    </dgm:pt>
    <dgm:pt modelId="{6E3B0581-BDBA-48EE-A5F0-9CD5F312EC7F}" type="pres">
      <dgm:prSet presAssocID="{A5ED9D1C-66C3-4FE4-B2F6-7538C1142697}" presName="desTx" presStyleLbl="revTx" presStyleIdx="1" presStyleCnt="5">
        <dgm:presLayoutVars/>
      </dgm:prSet>
      <dgm:spPr/>
    </dgm:pt>
    <dgm:pt modelId="{8D6557A8-5ABC-46BF-BED0-FC81352B75DC}" type="pres">
      <dgm:prSet presAssocID="{261BC158-9D61-4075-A4D0-78361F3294CE}" presName="sibTrans" presStyleCnt="0"/>
      <dgm:spPr/>
    </dgm:pt>
    <dgm:pt modelId="{87B6C1FC-54D2-4468-9FA7-140D42A7BAE6}" type="pres">
      <dgm:prSet presAssocID="{07EAC815-5958-4C13-B994-EAE7AF324633}" presName="compNode" presStyleCnt="0"/>
      <dgm:spPr/>
    </dgm:pt>
    <dgm:pt modelId="{1F472EF5-E8DD-49F5-A36B-8E3500FDE31C}" type="pres">
      <dgm:prSet presAssocID="{07EAC815-5958-4C13-B994-EAE7AF324633}" presName="bgRect" presStyleLbl="bgShp" presStyleIdx="1" presStyleCnt="4"/>
      <dgm:spPr/>
    </dgm:pt>
    <dgm:pt modelId="{6406134E-E2D1-4730-98A6-B56566E6D13F}" type="pres">
      <dgm:prSet presAssocID="{07EAC815-5958-4C13-B994-EAE7AF32463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tilisateurs"/>
        </a:ext>
      </dgm:extLst>
    </dgm:pt>
    <dgm:pt modelId="{8BA5E970-53FD-4418-9691-F5AA3CA215B2}" type="pres">
      <dgm:prSet presAssocID="{07EAC815-5958-4C13-B994-EAE7AF324633}" presName="spaceRect" presStyleCnt="0"/>
      <dgm:spPr/>
    </dgm:pt>
    <dgm:pt modelId="{F031C5C4-F548-42CD-A7DC-95C506EE1B27}" type="pres">
      <dgm:prSet presAssocID="{07EAC815-5958-4C13-B994-EAE7AF324633}" presName="parTx" presStyleLbl="revTx" presStyleIdx="2" presStyleCnt="5">
        <dgm:presLayoutVars>
          <dgm:chMax val="0"/>
          <dgm:chPref val="0"/>
        </dgm:presLayoutVars>
      </dgm:prSet>
      <dgm:spPr/>
    </dgm:pt>
    <dgm:pt modelId="{EAD98B89-3880-4235-B708-B8DF2699A732}" type="pres">
      <dgm:prSet presAssocID="{481619AB-EEF5-4888-82F5-37E4AD42439D}" presName="sibTrans" presStyleCnt="0"/>
      <dgm:spPr/>
    </dgm:pt>
    <dgm:pt modelId="{FF11BE54-1506-4665-9AC9-FE9BD5C92FCA}" type="pres">
      <dgm:prSet presAssocID="{1613883F-3910-4714-A5F8-4B0A076F6F7C}" presName="compNode" presStyleCnt="0"/>
      <dgm:spPr/>
    </dgm:pt>
    <dgm:pt modelId="{835BF93B-41E0-4A82-B71A-A575754E9C87}" type="pres">
      <dgm:prSet presAssocID="{1613883F-3910-4714-A5F8-4B0A076F6F7C}" presName="bgRect" presStyleLbl="bgShp" presStyleIdx="2" presStyleCnt="4"/>
      <dgm:spPr/>
    </dgm:pt>
    <dgm:pt modelId="{08ED50A9-867E-44D4-8437-8524E7B7D61F}" type="pres">
      <dgm:prSet presAssocID="{1613883F-3910-4714-A5F8-4B0A076F6F7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Bubble"/>
        </a:ext>
      </dgm:extLst>
    </dgm:pt>
    <dgm:pt modelId="{E39AE70A-A0AB-4085-A12D-F59562424841}" type="pres">
      <dgm:prSet presAssocID="{1613883F-3910-4714-A5F8-4B0A076F6F7C}" presName="spaceRect" presStyleCnt="0"/>
      <dgm:spPr/>
    </dgm:pt>
    <dgm:pt modelId="{24721FEC-9EDB-49CD-BEB2-D486A1D86E6C}" type="pres">
      <dgm:prSet presAssocID="{1613883F-3910-4714-A5F8-4B0A076F6F7C}" presName="parTx" presStyleLbl="revTx" presStyleIdx="3" presStyleCnt="5">
        <dgm:presLayoutVars>
          <dgm:chMax val="0"/>
          <dgm:chPref val="0"/>
        </dgm:presLayoutVars>
      </dgm:prSet>
      <dgm:spPr/>
    </dgm:pt>
    <dgm:pt modelId="{9F739C65-59CD-4FE9-913F-E360F0C68C2A}" type="pres">
      <dgm:prSet presAssocID="{9ADAE940-454F-409D-81C7-739DE230F717}" presName="sibTrans" presStyleCnt="0"/>
      <dgm:spPr/>
    </dgm:pt>
    <dgm:pt modelId="{3CE9EA7F-5BAF-4A72-9A92-B55FB846DF40}" type="pres">
      <dgm:prSet presAssocID="{51AA44B1-D114-48AC-AF07-7A90DF7F1CDF}" presName="compNode" presStyleCnt="0"/>
      <dgm:spPr/>
    </dgm:pt>
    <dgm:pt modelId="{1C7F0D82-15C8-4A56-B027-CF6487279F17}" type="pres">
      <dgm:prSet presAssocID="{51AA44B1-D114-48AC-AF07-7A90DF7F1CDF}" presName="bgRect" presStyleLbl="bgShp" presStyleIdx="3" presStyleCnt="4"/>
      <dgm:spPr/>
    </dgm:pt>
    <dgm:pt modelId="{6CE26338-C1C2-4B54-A9B8-4C420A9E3CEC}" type="pres">
      <dgm:prSet presAssocID="{51AA44B1-D114-48AC-AF07-7A90DF7F1CD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mpreintes de chaussure"/>
        </a:ext>
      </dgm:extLst>
    </dgm:pt>
    <dgm:pt modelId="{DEFF4B82-ECBE-4C16-92B3-55CE4E6260E6}" type="pres">
      <dgm:prSet presAssocID="{51AA44B1-D114-48AC-AF07-7A90DF7F1CDF}" presName="spaceRect" presStyleCnt="0"/>
      <dgm:spPr/>
    </dgm:pt>
    <dgm:pt modelId="{A76A60CE-2204-4F80-A7D7-BFF2084E9281}" type="pres">
      <dgm:prSet presAssocID="{51AA44B1-D114-48AC-AF07-7A90DF7F1CDF}" presName="parTx" presStyleLbl="revTx" presStyleIdx="4" presStyleCnt="5">
        <dgm:presLayoutVars>
          <dgm:chMax val="0"/>
          <dgm:chPref val="0"/>
        </dgm:presLayoutVars>
      </dgm:prSet>
      <dgm:spPr/>
    </dgm:pt>
  </dgm:ptLst>
  <dgm:cxnLst>
    <dgm:cxn modelId="{971A0618-3598-40B7-BB97-A843E7E26669}" srcId="{A5ED9D1C-66C3-4FE4-B2F6-7538C1142697}" destId="{20D2BB47-3B52-4EE5-A30B-EFA3BCE7070E}" srcOrd="1" destOrd="0" parTransId="{3FCAA5F2-2F3A-494F-B99C-3CAC693D156D}" sibTransId="{015C64BA-7D3F-44CE-8DAA-7F8BB116F21B}"/>
    <dgm:cxn modelId="{24F9A123-E84E-4B61-9CF0-AF004DC65E09}" srcId="{AF29DC70-C8E5-4CD3-A67B-B0DB988E750D}" destId="{1613883F-3910-4714-A5F8-4B0A076F6F7C}" srcOrd="2" destOrd="0" parTransId="{B59D2940-1E7E-483D-9D36-43E3891B5C46}" sibTransId="{9ADAE940-454F-409D-81C7-739DE230F717}"/>
    <dgm:cxn modelId="{83DA0A3B-77D6-4C91-9C17-93B5FC330729}" srcId="{AF29DC70-C8E5-4CD3-A67B-B0DB988E750D}" destId="{51AA44B1-D114-48AC-AF07-7A90DF7F1CDF}" srcOrd="3" destOrd="0" parTransId="{8D42BE75-4636-480C-98CF-65D4B19450BA}" sibTransId="{EC551B02-C21D-4D8F-9CF5-7160E5CA8713}"/>
    <dgm:cxn modelId="{A6C98160-B2A7-446E-861F-F23667CEFFD5}" type="presOf" srcId="{07EAC815-5958-4C13-B994-EAE7AF324633}" destId="{F031C5C4-F548-42CD-A7DC-95C506EE1B27}" srcOrd="0" destOrd="0" presId="urn:microsoft.com/office/officeart/2018/2/layout/IconVerticalSolidList"/>
    <dgm:cxn modelId="{6A7B3E46-F2FB-4288-949D-8B61DC8F0A71}" srcId="{A5ED9D1C-66C3-4FE4-B2F6-7538C1142697}" destId="{C8CF8756-43ED-40A5-8CC3-F9DF602832E0}" srcOrd="0" destOrd="0" parTransId="{11EAFFF8-CDDC-470F-9B1B-A21590F974CB}" sibTransId="{A785CEAD-EA50-41E7-AF3F-59ACF180A717}"/>
    <dgm:cxn modelId="{FD2FED4D-0970-4CE0-9129-AA4031D12CD1}" type="presOf" srcId="{AF29DC70-C8E5-4CD3-A67B-B0DB988E750D}" destId="{56C5B37F-F125-48D9-8D50-1DF37D490B8A}" srcOrd="0" destOrd="0" presId="urn:microsoft.com/office/officeart/2018/2/layout/IconVerticalSolidList"/>
    <dgm:cxn modelId="{0A68B650-4679-4814-9E4D-931DAFBBF069}" type="presOf" srcId="{C8CF8756-43ED-40A5-8CC3-F9DF602832E0}" destId="{6E3B0581-BDBA-48EE-A5F0-9CD5F312EC7F}" srcOrd="0" destOrd="0" presId="urn:microsoft.com/office/officeart/2018/2/layout/IconVerticalSolidList"/>
    <dgm:cxn modelId="{0FA88E75-D615-4A25-BE1F-61E2A10843A4}" type="presOf" srcId="{20D2BB47-3B52-4EE5-A30B-EFA3BCE7070E}" destId="{6E3B0581-BDBA-48EE-A5F0-9CD5F312EC7F}" srcOrd="0" destOrd="1" presId="urn:microsoft.com/office/officeart/2018/2/layout/IconVerticalSolidList"/>
    <dgm:cxn modelId="{8AB08A7A-9769-47D8-8F73-61903650452C}" type="presOf" srcId="{8588D93B-AE5F-4F70-9115-8E8888AF2F52}" destId="{6E3B0581-BDBA-48EE-A5F0-9CD5F312EC7F}" srcOrd="0" destOrd="2" presId="urn:microsoft.com/office/officeart/2018/2/layout/IconVerticalSolidList"/>
    <dgm:cxn modelId="{0A7002A1-6535-4682-988E-0CEC095642FA}" srcId="{AF29DC70-C8E5-4CD3-A67B-B0DB988E750D}" destId="{A5ED9D1C-66C3-4FE4-B2F6-7538C1142697}" srcOrd="0" destOrd="0" parTransId="{83A00519-AB46-4088-8303-656530FE5717}" sibTransId="{261BC158-9D61-4075-A4D0-78361F3294CE}"/>
    <dgm:cxn modelId="{03707BA5-7AA7-40F7-9A1F-4446FA54DB12}" srcId="{A5ED9D1C-66C3-4FE4-B2F6-7538C1142697}" destId="{8588D93B-AE5F-4F70-9115-8E8888AF2F52}" srcOrd="2" destOrd="0" parTransId="{F7C5FB81-144F-430A-9C71-4517AD1893B6}" sibTransId="{482DC339-32EA-45E7-8B05-FA70D2A2186F}"/>
    <dgm:cxn modelId="{CD5C55D2-0172-4D75-8EBF-650681BB71BA}" type="presOf" srcId="{1613883F-3910-4714-A5F8-4B0A076F6F7C}" destId="{24721FEC-9EDB-49CD-BEB2-D486A1D86E6C}" srcOrd="0" destOrd="0" presId="urn:microsoft.com/office/officeart/2018/2/layout/IconVerticalSolidList"/>
    <dgm:cxn modelId="{51440BD8-1BAC-4B48-88A1-D00F9DFDF83E}" srcId="{AF29DC70-C8E5-4CD3-A67B-B0DB988E750D}" destId="{07EAC815-5958-4C13-B994-EAE7AF324633}" srcOrd="1" destOrd="0" parTransId="{91612BEA-7CE7-4D18-A09E-90779314D684}" sibTransId="{481619AB-EEF5-4888-82F5-37E4AD42439D}"/>
    <dgm:cxn modelId="{E5AF5BDD-9289-4B04-BC42-492CF8F7B368}" type="presOf" srcId="{51AA44B1-D114-48AC-AF07-7A90DF7F1CDF}" destId="{A76A60CE-2204-4F80-A7D7-BFF2084E9281}" srcOrd="0" destOrd="0" presId="urn:microsoft.com/office/officeart/2018/2/layout/IconVerticalSolidList"/>
    <dgm:cxn modelId="{001ED5FC-C986-4B81-927B-7D4F2A476929}" type="presOf" srcId="{A5ED9D1C-66C3-4FE4-B2F6-7538C1142697}" destId="{2A4234AE-C1AF-4038-8B21-0A30F217E885}" srcOrd="0" destOrd="0" presId="urn:microsoft.com/office/officeart/2018/2/layout/IconVerticalSolidList"/>
    <dgm:cxn modelId="{DD8D5A3D-48C0-4002-8796-1176F9C4CFB7}" type="presParOf" srcId="{56C5B37F-F125-48D9-8D50-1DF37D490B8A}" destId="{4A9F25EA-BF8F-4BB4-83E5-660C9AB18FC8}" srcOrd="0" destOrd="0" presId="urn:microsoft.com/office/officeart/2018/2/layout/IconVerticalSolidList"/>
    <dgm:cxn modelId="{D6889566-27AC-4A5E-95BA-061F98C04E08}" type="presParOf" srcId="{4A9F25EA-BF8F-4BB4-83E5-660C9AB18FC8}" destId="{1CB56251-EEF1-42D7-A31E-8210789B97D0}" srcOrd="0" destOrd="0" presId="urn:microsoft.com/office/officeart/2018/2/layout/IconVerticalSolidList"/>
    <dgm:cxn modelId="{6E3BB152-0157-4BDB-A8DD-F0E0FDDAF8EF}" type="presParOf" srcId="{4A9F25EA-BF8F-4BB4-83E5-660C9AB18FC8}" destId="{56921564-5CF7-4EE3-8D25-EC25D533F9A5}" srcOrd="1" destOrd="0" presId="urn:microsoft.com/office/officeart/2018/2/layout/IconVerticalSolidList"/>
    <dgm:cxn modelId="{722CDE23-6A07-488E-A9CB-AFAC5734E122}" type="presParOf" srcId="{4A9F25EA-BF8F-4BB4-83E5-660C9AB18FC8}" destId="{579E1651-0C0E-44FA-8986-9330E7E9EBC6}" srcOrd="2" destOrd="0" presId="urn:microsoft.com/office/officeart/2018/2/layout/IconVerticalSolidList"/>
    <dgm:cxn modelId="{2F2827FE-4E38-421D-AC3E-A218C9006BD7}" type="presParOf" srcId="{4A9F25EA-BF8F-4BB4-83E5-660C9AB18FC8}" destId="{2A4234AE-C1AF-4038-8B21-0A30F217E885}" srcOrd="3" destOrd="0" presId="urn:microsoft.com/office/officeart/2018/2/layout/IconVerticalSolidList"/>
    <dgm:cxn modelId="{E2EA061D-24F7-465B-A33F-1185ABB26F6B}" type="presParOf" srcId="{4A9F25EA-BF8F-4BB4-83E5-660C9AB18FC8}" destId="{6E3B0581-BDBA-48EE-A5F0-9CD5F312EC7F}" srcOrd="4" destOrd="0" presId="urn:microsoft.com/office/officeart/2018/2/layout/IconVerticalSolidList"/>
    <dgm:cxn modelId="{368BC6E4-5023-4359-9005-A3BEB56400C5}" type="presParOf" srcId="{56C5B37F-F125-48D9-8D50-1DF37D490B8A}" destId="{8D6557A8-5ABC-46BF-BED0-FC81352B75DC}" srcOrd="1" destOrd="0" presId="urn:microsoft.com/office/officeart/2018/2/layout/IconVerticalSolidList"/>
    <dgm:cxn modelId="{D86E867A-E5B0-45AD-8C25-E8A60F09EF03}" type="presParOf" srcId="{56C5B37F-F125-48D9-8D50-1DF37D490B8A}" destId="{87B6C1FC-54D2-4468-9FA7-140D42A7BAE6}" srcOrd="2" destOrd="0" presId="urn:microsoft.com/office/officeart/2018/2/layout/IconVerticalSolidList"/>
    <dgm:cxn modelId="{0E47F3FA-B862-44A1-8C8F-E8D1DA3649EF}" type="presParOf" srcId="{87B6C1FC-54D2-4468-9FA7-140D42A7BAE6}" destId="{1F472EF5-E8DD-49F5-A36B-8E3500FDE31C}" srcOrd="0" destOrd="0" presId="urn:microsoft.com/office/officeart/2018/2/layout/IconVerticalSolidList"/>
    <dgm:cxn modelId="{33000BEC-14FB-416B-8D9D-3AC3311B81D1}" type="presParOf" srcId="{87B6C1FC-54D2-4468-9FA7-140D42A7BAE6}" destId="{6406134E-E2D1-4730-98A6-B56566E6D13F}" srcOrd="1" destOrd="0" presId="urn:microsoft.com/office/officeart/2018/2/layout/IconVerticalSolidList"/>
    <dgm:cxn modelId="{65AB0D83-698D-4C8F-AA19-96CCDE7A9910}" type="presParOf" srcId="{87B6C1FC-54D2-4468-9FA7-140D42A7BAE6}" destId="{8BA5E970-53FD-4418-9691-F5AA3CA215B2}" srcOrd="2" destOrd="0" presId="urn:microsoft.com/office/officeart/2018/2/layout/IconVerticalSolidList"/>
    <dgm:cxn modelId="{5A1F8337-709D-4D3A-8524-C9DD5858598A}" type="presParOf" srcId="{87B6C1FC-54D2-4468-9FA7-140D42A7BAE6}" destId="{F031C5C4-F548-42CD-A7DC-95C506EE1B27}" srcOrd="3" destOrd="0" presId="urn:microsoft.com/office/officeart/2018/2/layout/IconVerticalSolidList"/>
    <dgm:cxn modelId="{6E2E4B88-1965-42F4-BBAD-147FCEBDB57F}" type="presParOf" srcId="{56C5B37F-F125-48D9-8D50-1DF37D490B8A}" destId="{EAD98B89-3880-4235-B708-B8DF2699A732}" srcOrd="3" destOrd="0" presId="urn:microsoft.com/office/officeart/2018/2/layout/IconVerticalSolidList"/>
    <dgm:cxn modelId="{845BA5D3-8704-42C0-81C4-A6D30D6227CF}" type="presParOf" srcId="{56C5B37F-F125-48D9-8D50-1DF37D490B8A}" destId="{FF11BE54-1506-4665-9AC9-FE9BD5C92FCA}" srcOrd="4" destOrd="0" presId="urn:microsoft.com/office/officeart/2018/2/layout/IconVerticalSolidList"/>
    <dgm:cxn modelId="{FC3C3351-6784-4D02-A1FD-44A18E25F0D8}" type="presParOf" srcId="{FF11BE54-1506-4665-9AC9-FE9BD5C92FCA}" destId="{835BF93B-41E0-4A82-B71A-A575754E9C87}" srcOrd="0" destOrd="0" presId="urn:microsoft.com/office/officeart/2018/2/layout/IconVerticalSolidList"/>
    <dgm:cxn modelId="{86F5D9DC-60F7-4FA3-8CEA-61031F71B6CC}" type="presParOf" srcId="{FF11BE54-1506-4665-9AC9-FE9BD5C92FCA}" destId="{08ED50A9-867E-44D4-8437-8524E7B7D61F}" srcOrd="1" destOrd="0" presId="urn:microsoft.com/office/officeart/2018/2/layout/IconVerticalSolidList"/>
    <dgm:cxn modelId="{84BEFC08-E5F0-4D5C-A3F6-4E44DC109580}" type="presParOf" srcId="{FF11BE54-1506-4665-9AC9-FE9BD5C92FCA}" destId="{E39AE70A-A0AB-4085-A12D-F59562424841}" srcOrd="2" destOrd="0" presId="urn:microsoft.com/office/officeart/2018/2/layout/IconVerticalSolidList"/>
    <dgm:cxn modelId="{7D590ACA-C3A0-4C6A-87B0-0FE7549700AA}" type="presParOf" srcId="{FF11BE54-1506-4665-9AC9-FE9BD5C92FCA}" destId="{24721FEC-9EDB-49CD-BEB2-D486A1D86E6C}" srcOrd="3" destOrd="0" presId="urn:microsoft.com/office/officeart/2018/2/layout/IconVerticalSolidList"/>
    <dgm:cxn modelId="{BE97E944-9E8F-44C6-A834-D236674BA54B}" type="presParOf" srcId="{56C5B37F-F125-48D9-8D50-1DF37D490B8A}" destId="{9F739C65-59CD-4FE9-913F-E360F0C68C2A}" srcOrd="5" destOrd="0" presId="urn:microsoft.com/office/officeart/2018/2/layout/IconVerticalSolidList"/>
    <dgm:cxn modelId="{9E325D8F-A518-4BD3-924C-97CEF6FDB749}" type="presParOf" srcId="{56C5B37F-F125-48D9-8D50-1DF37D490B8A}" destId="{3CE9EA7F-5BAF-4A72-9A92-B55FB846DF40}" srcOrd="6" destOrd="0" presId="urn:microsoft.com/office/officeart/2018/2/layout/IconVerticalSolidList"/>
    <dgm:cxn modelId="{C0D4607F-A335-4751-8916-3E311C267601}" type="presParOf" srcId="{3CE9EA7F-5BAF-4A72-9A92-B55FB846DF40}" destId="{1C7F0D82-15C8-4A56-B027-CF6487279F17}" srcOrd="0" destOrd="0" presId="urn:microsoft.com/office/officeart/2018/2/layout/IconVerticalSolidList"/>
    <dgm:cxn modelId="{5C4E6DEC-69F4-47F0-B804-8CB0B603326B}" type="presParOf" srcId="{3CE9EA7F-5BAF-4A72-9A92-B55FB846DF40}" destId="{6CE26338-C1C2-4B54-A9B8-4C420A9E3CEC}" srcOrd="1" destOrd="0" presId="urn:microsoft.com/office/officeart/2018/2/layout/IconVerticalSolidList"/>
    <dgm:cxn modelId="{327F8A22-0A39-4DFC-A8D4-15529D958114}" type="presParOf" srcId="{3CE9EA7F-5BAF-4A72-9A92-B55FB846DF40}" destId="{DEFF4B82-ECBE-4C16-92B3-55CE4E6260E6}" srcOrd="2" destOrd="0" presId="urn:microsoft.com/office/officeart/2018/2/layout/IconVerticalSolidList"/>
    <dgm:cxn modelId="{1A96971D-A4E9-4C3C-A6C2-13FE8CC01D0D}" type="presParOf" srcId="{3CE9EA7F-5BAF-4A72-9A92-B55FB846DF40}" destId="{A76A60CE-2204-4F80-A7D7-BFF2084E928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CE67D-5AD8-914F-8F95-36306D441C0F}">
      <dsp:nvSpPr>
        <dsp:cNvPr id="0" name=""/>
        <dsp:cNvSpPr/>
      </dsp:nvSpPr>
      <dsp:spPr>
        <a:xfrm>
          <a:off x="0" y="0"/>
          <a:ext cx="11286698" cy="13940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FR" sz="1600" b="1" kern="1200" dirty="0"/>
            <a:t>Une histoire</a:t>
          </a:r>
        </a:p>
        <a:p>
          <a:pPr marL="171450" lvl="1" indent="-171450" algn="l" defTabSz="711200">
            <a:lnSpc>
              <a:spcPct val="90000"/>
            </a:lnSpc>
            <a:spcBef>
              <a:spcPct val="0"/>
            </a:spcBef>
            <a:spcAft>
              <a:spcPct val="15000"/>
            </a:spcAft>
            <a:buChar char="•"/>
          </a:pPr>
          <a:r>
            <a:rPr lang="fr-FR" sz="1600" kern="1200" dirty="0"/>
            <a:t>Fondé en 1986</a:t>
          </a:r>
        </a:p>
        <a:p>
          <a:pPr marL="171450" lvl="1" indent="-171450" algn="l" defTabSz="711200">
            <a:lnSpc>
              <a:spcPct val="90000"/>
            </a:lnSpc>
            <a:spcBef>
              <a:spcPct val="0"/>
            </a:spcBef>
            <a:spcAft>
              <a:spcPct val="15000"/>
            </a:spcAft>
            <a:buChar char="•"/>
          </a:pPr>
          <a:r>
            <a:rPr lang="fr-FR" sz="1600" kern="1200" dirty="0"/>
            <a:t>Une démarche fondée sur la complémentarité, la responsabilité sociétale et la diversité théorique et méthodologique</a:t>
          </a:r>
        </a:p>
      </dsp:txBody>
      <dsp:txXfrm>
        <a:off x="2396740" y="0"/>
        <a:ext cx="8889958" cy="1394006"/>
      </dsp:txXfrm>
    </dsp:sp>
    <dsp:sp modelId="{CA98BC8A-0320-734B-9475-B872ABF9FCF6}">
      <dsp:nvSpPr>
        <dsp:cNvPr id="0" name=""/>
        <dsp:cNvSpPr/>
      </dsp:nvSpPr>
      <dsp:spPr>
        <a:xfrm>
          <a:off x="139400" y="139400"/>
          <a:ext cx="2257339" cy="111520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6CB1FE-F6D2-374E-8ABF-FAD10D6CDBD4}">
      <dsp:nvSpPr>
        <dsp:cNvPr id="0" name=""/>
        <dsp:cNvSpPr/>
      </dsp:nvSpPr>
      <dsp:spPr>
        <a:xfrm>
          <a:off x="0" y="1533406"/>
          <a:ext cx="11286698" cy="13940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FR" sz="1600" b="1" kern="1200" dirty="0"/>
            <a:t>Une équipe</a:t>
          </a:r>
        </a:p>
        <a:p>
          <a:pPr marL="171450" lvl="1" indent="-171450" algn="l" defTabSz="711200">
            <a:lnSpc>
              <a:spcPct val="90000"/>
            </a:lnSpc>
            <a:spcBef>
              <a:spcPct val="0"/>
            </a:spcBef>
            <a:spcAft>
              <a:spcPct val="15000"/>
            </a:spcAft>
            <a:buChar char="•"/>
          </a:pPr>
          <a:r>
            <a:rPr lang="fr-FR" sz="1600" kern="1200" dirty="0"/>
            <a:t>5 académiques,  14 </a:t>
          </a:r>
          <a:r>
            <a:rPr lang="fr-FR" sz="1600" kern="1200" dirty="0" err="1"/>
            <a:t>chercheur.e.s</a:t>
          </a:r>
          <a:r>
            <a:rPr lang="fr-FR" sz="1600" kern="1200" dirty="0"/>
            <a:t> et </a:t>
          </a:r>
          <a:r>
            <a:rPr lang="fr-FR" sz="1600" kern="1200" dirty="0" err="1"/>
            <a:t>doctorant.e.s</a:t>
          </a:r>
          <a:r>
            <a:rPr lang="fr-FR" sz="1600" kern="1200" dirty="0"/>
            <a:t> , 2 collaboratrices administratives</a:t>
          </a:r>
        </a:p>
        <a:p>
          <a:pPr marL="171450" lvl="1" indent="-171450" algn="l" defTabSz="711200">
            <a:lnSpc>
              <a:spcPct val="90000"/>
            </a:lnSpc>
            <a:spcBef>
              <a:spcPct val="0"/>
            </a:spcBef>
            <a:spcAft>
              <a:spcPct val="15000"/>
            </a:spcAft>
            <a:buChar char="•"/>
          </a:pPr>
          <a:r>
            <a:rPr lang="fr-FR" sz="1600" kern="1200" dirty="0"/>
            <a:t>Pluridisciplinarité: </a:t>
          </a:r>
          <a:r>
            <a:rPr lang="fr-BE" sz="1600" b="0" i="0" kern="1200" dirty="0"/>
            <a:t>économie, gestion, sociologie, psychologie, anthropologie, science politique, etc.</a:t>
          </a:r>
          <a:endParaRPr lang="fr-FR" sz="1600" kern="1200" dirty="0"/>
        </a:p>
      </dsp:txBody>
      <dsp:txXfrm>
        <a:off x="2396740" y="1533406"/>
        <a:ext cx="8889958" cy="1394006"/>
      </dsp:txXfrm>
    </dsp:sp>
    <dsp:sp modelId="{5F238C62-B12A-CB4D-9C6D-D678921FE351}">
      <dsp:nvSpPr>
        <dsp:cNvPr id="0" name=""/>
        <dsp:cNvSpPr/>
      </dsp:nvSpPr>
      <dsp:spPr>
        <a:xfrm>
          <a:off x="139400" y="1672807"/>
          <a:ext cx="2257339" cy="111520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2306DA-7523-B148-9F48-B47EDCD4AF9B}">
      <dsp:nvSpPr>
        <dsp:cNvPr id="0" name=""/>
        <dsp:cNvSpPr/>
      </dsp:nvSpPr>
      <dsp:spPr>
        <a:xfrm>
          <a:off x="0" y="3066813"/>
          <a:ext cx="11286698" cy="13940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FR" sz="1600" b="1" kern="1200" dirty="0"/>
            <a:t>Des projets</a:t>
          </a:r>
        </a:p>
        <a:p>
          <a:pPr marL="171450" lvl="1" indent="-171450" algn="l" defTabSz="711200">
            <a:lnSpc>
              <a:spcPct val="90000"/>
            </a:lnSpc>
            <a:spcBef>
              <a:spcPct val="0"/>
            </a:spcBef>
            <a:spcAft>
              <a:spcPct val="15000"/>
            </a:spcAft>
            <a:buChar char="•"/>
          </a:pPr>
          <a:r>
            <a:rPr lang="fr-FR" sz="1600" kern="1200" dirty="0"/>
            <a:t>Missions de recherche et de recherche-action (une vingtaine en cours)</a:t>
          </a:r>
        </a:p>
        <a:p>
          <a:pPr marL="171450" lvl="1" indent="-171450" algn="l" defTabSz="711200">
            <a:lnSpc>
              <a:spcPct val="90000"/>
            </a:lnSpc>
            <a:spcBef>
              <a:spcPct val="0"/>
            </a:spcBef>
            <a:spcAft>
              <a:spcPct val="15000"/>
            </a:spcAft>
            <a:buChar char="•"/>
          </a:pPr>
          <a:r>
            <a:rPr lang="fr-FR" sz="1600" kern="1200" dirty="0"/>
            <a:t>Secteurs public, privé (tant PME que groupes multinationaux) et non-marchand </a:t>
          </a:r>
        </a:p>
      </dsp:txBody>
      <dsp:txXfrm>
        <a:off x="2396740" y="3066813"/>
        <a:ext cx="8889958" cy="1394006"/>
      </dsp:txXfrm>
    </dsp:sp>
    <dsp:sp modelId="{E7EF5874-7F91-A64B-8DB1-4AE7BF394A75}">
      <dsp:nvSpPr>
        <dsp:cNvPr id="0" name=""/>
        <dsp:cNvSpPr/>
      </dsp:nvSpPr>
      <dsp:spPr>
        <a:xfrm>
          <a:off x="139400" y="3206214"/>
          <a:ext cx="2257339" cy="111520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56C63A-F9F6-C94A-9606-41B11DC66A14}">
      <dsp:nvSpPr>
        <dsp:cNvPr id="0" name=""/>
        <dsp:cNvSpPr/>
      </dsp:nvSpPr>
      <dsp:spPr>
        <a:xfrm>
          <a:off x="0" y="4600220"/>
          <a:ext cx="11286698" cy="13940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FR" sz="1600" b="1" kern="1200" dirty="0"/>
            <a:t>Nos thématiques et champs de compétences</a:t>
          </a:r>
        </a:p>
        <a:p>
          <a:pPr marL="171450" lvl="1" indent="-171450" algn="l" defTabSz="711200">
            <a:lnSpc>
              <a:spcPct val="90000"/>
            </a:lnSpc>
            <a:spcBef>
              <a:spcPct val="0"/>
            </a:spcBef>
            <a:spcAft>
              <a:spcPct val="15000"/>
            </a:spcAft>
            <a:buChar char="•"/>
          </a:pPr>
          <a:r>
            <a:rPr lang="fr-FR" sz="1600" kern="1200" dirty="0"/>
            <a:t>Digitalisation</a:t>
          </a:r>
        </a:p>
        <a:p>
          <a:pPr marL="171450" lvl="1" indent="-171450" algn="l" defTabSz="711200">
            <a:lnSpc>
              <a:spcPct val="90000"/>
            </a:lnSpc>
            <a:spcBef>
              <a:spcPct val="0"/>
            </a:spcBef>
            <a:spcAft>
              <a:spcPct val="15000"/>
            </a:spcAft>
            <a:buChar char="•"/>
          </a:pPr>
          <a:r>
            <a:rPr lang="fr-FR" sz="1600" kern="1200" dirty="0"/>
            <a:t>Dynamiques stratégiques RH</a:t>
          </a:r>
        </a:p>
        <a:p>
          <a:pPr marL="171450" lvl="1" indent="-171450" algn="l" defTabSz="711200">
            <a:lnSpc>
              <a:spcPct val="90000"/>
            </a:lnSpc>
            <a:spcBef>
              <a:spcPct val="0"/>
            </a:spcBef>
            <a:spcAft>
              <a:spcPct val="15000"/>
            </a:spcAft>
            <a:buChar char="•"/>
          </a:pPr>
          <a:r>
            <a:rPr lang="fr-FR" sz="1600" kern="1200" dirty="0"/>
            <a:t>Changement organisationnel et intrapreneuriat</a:t>
          </a:r>
        </a:p>
        <a:p>
          <a:pPr marL="171450" lvl="1" indent="-171450" algn="l" defTabSz="711200">
            <a:lnSpc>
              <a:spcPct val="90000"/>
            </a:lnSpc>
            <a:spcBef>
              <a:spcPct val="0"/>
            </a:spcBef>
            <a:spcAft>
              <a:spcPct val="15000"/>
            </a:spcAft>
            <a:buChar char="•"/>
          </a:pPr>
          <a:r>
            <a:rPr lang="fr-FR" sz="1600" kern="1200" dirty="0"/>
            <a:t>Marché du travail</a:t>
          </a:r>
        </a:p>
        <a:p>
          <a:pPr marL="171450" lvl="1" indent="-171450" algn="l" defTabSz="711200">
            <a:lnSpc>
              <a:spcPct val="90000"/>
            </a:lnSpc>
            <a:spcBef>
              <a:spcPct val="0"/>
            </a:spcBef>
            <a:spcAft>
              <a:spcPct val="15000"/>
            </a:spcAft>
            <a:buChar char="•"/>
          </a:pPr>
          <a:endParaRPr lang="fr-FR" sz="1600" kern="1200" dirty="0"/>
        </a:p>
      </dsp:txBody>
      <dsp:txXfrm>
        <a:off x="2396740" y="4600220"/>
        <a:ext cx="8889958" cy="1394006"/>
      </dsp:txXfrm>
    </dsp:sp>
    <dsp:sp modelId="{2EC98BB4-F2DC-254C-AA70-9C8F6953D992}">
      <dsp:nvSpPr>
        <dsp:cNvPr id="0" name=""/>
        <dsp:cNvSpPr/>
      </dsp:nvSpPr>
      <dsp:spPr>
        <a:xfrm>
          <a:off x="139400" y="4739621"/>
          <a:ext cx="2257339" cy="1115204"/>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CC368-B117-C54B-80FA-26B3A9AB3A7F}">
      <dsp:nvSpPr>
        <dsp:cNvPr id="0" name=""/>
        <dsp:cNvSpPr/>
      </dsp:nvSpPr>
      <dsp:spPr>
        <a:xfrm>
          <a:off x="0" y="2326"/>
          <a:ext cx="5134844" cy="1017036"/>
        </a:xfrm>
        <a:prstGeom prst="roundRect">
          <a:avLst/>
        </a:prstGeom>
        <a:no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100000"/>
            </a:lnSpc>
            <a:spcBef>
              <a:spcPct val="0"/>
            </a:spcBef>
            <a:spcAft>
              <a:spcPct val="35000"/>
            </a:spcAft>
            <a:buNone/>
          </a:pPr>
          <a:r>
            <a:rPr lang="en-GB" sz="1800" b="1" kern="1200" dirty="0">
              <a:solidFill>
                <a:schemeClr val="accent4">
                  <a:lumMod val="75000"/>
                </a:schemeClr>
              </a:solidFill>
            </a:rPr>
            <a:t>EXEMPLES</a:t>
          </a:r>
          <a:endParaRPr lang="en-US" sz="1200" kern="1200" dirty="0">
            <a:solidFill>
              <a:schemeClr val="accent4">
                <a:lumMod val="75000"/>
              </a:schemeClr>
            </a:solidFill>
          </a:endParaRPr>
        </a:p>
      </dsp:txBody>
      <dsp:txXfrm>
        <a:off x="49648" y="51974"/>
        <a:ext cx="5035548" cy="917740"/>
      </dsp:txXfrm>
    </dsp:sp>
    <dsp:sp modelId="{83A4F707-3C72-0449-B8CD-ACEFBCB63CBE}">
      <dsp:nvSpPr>
        <dsp:cNvPr id="0" name=""/>
        <dsp:cNvSpPr/>
      </dsp:nvSpPr>
      <dsp:spPr>
        <a:xfrm rot="5400000">
          <a:off x="3088290" y="-66022"/>
          <a:ext cx="813629" cy="328951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ct val="15000"/>
            </a:spcAft>
            <a:buChar char="•"/>
          </a:pPr>
          <a:r>
            <a:rPr lang="en-GB" sz="1400" kern="1200" dirty="0"/>
            <a:t>Interviews </a:t>
          </a:r>
          <a:r>
            <a:rPr lang="en-GB" sz="1400" kern="1200" dirty="0" err="1"/>
            <a:t>vidéo</a:t>
          </a:r>
          <a:r>
            <a:rPr lang="en-GB" sz="1400" kern="1200" dirty="0"/>
            <a:t> </a:t>
          </a:r>
          <a:r>
            <a:rPr lang="en-GB" sz="1400" kern="1200" dirty="0" err="1"/>
            <a:t>asynchrones</a:t>
          </a:r>
          <a:r>
            <a:rPr lang="en-GB" sz="1400" kern="1200" dirty="0"/>
            <a:t> avec analyse </a:t>
          </a:r>
          <a:r>
            <a:rPr lang="en-GB" sz="1400" kern="1200" dirty="0" err="1"/>
            <a:t>vocale</a:t>
          </a:r>
          <a:r>
            <a:rPr lang="en-GB" sz="1400" kern="1200" dirty="0"/>
            <a:t> et </a:t>
          </a:r>
          <a:r>
            <a:rPr lang="en-GB" sz="1400" kern="1200" dirty="0" err="1"/>
            <a:t>faciale</a:t>
          </a:r>
          <a:endParaRPr lang="en-US" sz="1400" kern="1200" dirty="0"/>
        </a:p>
      </dsp:txBody>
      <dsp:txXfrm rot="-5400000">
        <a:off x="1850350" y="1211636"/>
        <a:ext cx="3249792" cy="734193"/>
      </dsp:txXfrm>
    </dsp:sp>
    <dsp:sp modelId="{32FE147E-A5DA-334B-9EFB-62B251ACD93F}">
      <dsp:nvSpPr>
        <dsp:cNvPr id="0" name=""/>
        <dsp:cNvSpPr/>
      </dsp:nvSpPr>
      <dsp:spPr>
        <a:xfrm>
          <a:off x="0" y="1070214"/>
          <a:ext cx="1850349" cy="101703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100000"/>
            </a:lnSpc>
            <a:spcBef>
              <a:spcPct val="0"/>
            </a:spcBef>
            <a:spcAft>
              <a:spcPct val="35000"/>
            </a:spcAft>
            <a:buNone/>
          </a:pPr>
          <a:r>
            <a:rPr lang="en-GB" sz="1400" i="1" kern="1200" dirty="0"/>
            <a:t>Delta, Vodafone…</a:t>
          </a:r>
          <a:endParaRPr lang="en-US" sz="1400" kern="1200" dirty="0"/>
        </a:p>
      </dsp:txBody>
      <dsp:txXfrm>
        <a:off x="49648" y="1119862"/>
        <a:ext cx="1751053" cy="917740"/>
      </dsp:txXfrm>
    </dsp:sp>
    <dsp:sp modelId="{1FA3A7E5-04BF-5F4C-86C6-16813B070EEA}">
      <dsp:nvSpPr>
        <dsp:cNvPr id="0" name=""/>
        <dsp:cNvSpPr/>
      </dsp:nvSpPr>
      <dsp:spPr>
        <a:xfrm rot="5400000">
          <a:off x="3088290" y="1001866"/>
          <a:ext cx="813629" cy="328951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ct val="15000"/>
            </a:spcAft>
            <a:buChar char="•"/>
          </a:pPr>
          <a:r>
            <a:rPr lang="en-GB" sz="1400" kern="1200"/>
            <a:t>CV scanning, sélection, interviews (appels ou video)</a:t>
          </a:r>
          <a:endParaRPr lang="en-US" sz="1400" kern="1200"/>
        </a:p>
      </dsp:txBody>
      <dsp:txXfrm rot="-5400000">
        <a:off x="1850350" y="2279524"/>
        <a:ext cx="3249792" cy="734193"/>
      </dsp:txXfrm>
    </dsp:sp>
    <dsp:sp modelId="{2E237C71-54DC-5640-B55B-2A03C76D8A91}">
      <dsp:nvSpPr>
        <dsp:cNvPr id="0" name=""/>
        <dsp:cNvSpPr/>
      </dsp:nvSpPr>
      <dsp:spPr>
        <a:xfrm>
          <a:off x="0" y="2138103"/>
          <a:ext cx="1850349" cy="101703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100000"/>
            </a:lnSpc>
            <a:spcBef>
              <a:spcPct val="0"/>
            </a:spcBef>
            <a:spcAft>
              <a:spcPct val="35000"/>
            </a:spcAft>
            <a:buNone/>
          </a:pPr>
          <a:r>
            <a:rPr lang="en-GB" sz="1400" i="1" kern="1200" dirty="0"/>
            <a:t>PepsiCo, Ikea, …</a:t>
          </a:r>
          <a:endParaRPr lang="en-US" sz="1400" kern="1200" dirty="0"/>
        </a:p>
      </dsp:txBody>
      <dsp:txXfrm>
        <a:off x="49648" y="2187751"/>
        <a:ext cx="1751053" cy="917740"/>
      </dsp:txXfrm>
    </dsp:sp>
    <dsp:sp modelId="{A218FD45-011D-9245-A692-D3A6D26D6A26}">
      <dsp:nvSpPr>
        <dsp:cNvPr id="0" name=""/>
        <dsp:cNvSpPr/>
      </dsp:nvSpPr>
      <dsp:spPr>
        <a:xfrm rot="5400000">
          <a:off x="3088290" y="2069754"/>
          <a:ext cx="813629" cy="328951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ct val="15000"/>
            </a:spcAft>
            <a:buChar char="•"/>
          </a:pPr>
          <a:r>
            <a:rPr lang="en-GB" sz="1400" kern="1200" dirty="0" err="1"/>
            <a:t>Sélection</a:t>
          </a:r>
          <a:r>
            <a:rPr lang="en-GB" sz="1400" kern="1200" dirty="0"/>
            <a:t> et </a:t>
          </a:r>
          <a:r>
            <a:rPr lang="en-GB" sz="1400" kern="1200" dirty="0" err="1"/>
            <a:t>évaluation</a:t>
          </a:r>
          <a:r>
            <a:rPr lang="en-GB" sz="1400" kern="1200" dirty="0"/>
            <a:t> (interviews video et feedback)</a:t>
          </a:r>
          <a:endParaRPr lang="en-US" sz="1400" kern="1200" dirty="0"/>
        </a:p>
        <a:p>
          <a:pPr marL="114300" lvl="1" indent="-114300" algn="l" defTabSz="622300">
            <a:lnSpc>
              <a:spcPct val="100000"/>
            </a:lnSpc>
            <a:spcBef>
              <a:spcPct val="0"/>
            </a:spcBef>
            <a:spcAft>
              <a:spcPct val="15000"/>
            </a:spcAft>
            <a:buChar char="•"/>
          </a:pPr>
          <a:r>
            <a:rPr lang="en-US" sz="1400" kern="1200" dirty="0"/>
            <a:t>Gestion des talents et </a:t>
          </a:r>
          <a:r>
            <a:rPr lang="en-US" sz="1400" kern="1200" dirty="0" err="1"/>
            <a:t>carrières</a:t>
          </a:r>
          <a:endParaRPr lang="en-US" sz="1400" kern="1200" dirty="0"/>
        </a:p>
      </dsp:txBody>
      <dsp:txXfrm rot="-5400000">
        <a:off x="1850350" y="3347412"/>
        <a:ext cx="3249792" cy="734193"/>
      </dsp:txXfrm>
    </dsp:sp>
    <dsp:sp modelId="{9CA6360A-250E-C94A-B02D-D9E5337EFF42}">
      <dsp:nvSpPr>
        <dsp:cNvPr id="0" name=""/>
        <dsp:cNvSpPr/>
      </dsp:nvSpPr>
      <dsp:spPr>
        <a:xfrm>
          <a:off x="0" y="3205991"/>
          <a:ext cx="1850349" cy="101703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100000"/>
            </a:lnSpc>
            <a:spcBef>
              <a:spcPct val="0"/>
            </a:spcBef>
            <a:spcAft>
              <a:spcPct val="35000"/>
            </a:spcAft>
            <a:buNone/>
          </a:pPr>
          <a:r>
            <a:rPr lang="en-GB" sz="1400" i="1" kern="1200" dirty="0"/>
            <a:t>Unilever, JP Morgan, …</a:t>
          </a:r>
          <a:endParaRPr lang="en-GB" sz="1400" i="0" kern="1200" dirty="0"/>
        </a:p>
        <a:p>
          <a:pPr marL="0" lvl="0" indent="0" algn="ctr" defTabSz="622300">
            <a:lnSpc>
              <a:spcPct val="100000"/>
            </a:lnSpc>
            <a:spcBef>
              <a:spcPct val="0"/>
            </a:spcBef>
            <a:spcAft>
              <a:spcPct val="35000"/>
            </a:spcAft>
            <a:buNone/>
          </a:pPr>
          <a:r>
            <a:rPr lang="en-GB" sz="1400" i="1" kern="1200" dirty="0"/>
            <a:t>Gendarmerie </a:t>
          </a:r>
          <a:r>
            <a:rPr lang="en-GB" sz="1400" i="1" kern="1200" dirty="0" err="1"/>
            <a:t>nationale</a:t>
          </a:r>
          <a:r>
            <a:rPr lang="en-GB" sz="1400" i="1" kern="1200" dirty="0"/>
            <a:t> </a:t>
          </a:r>
          <a:endParaRPr lang="en-US" sz="1400" i="0" kern="1200" dirty="0"/>
        </a:p>
      </dsp:txBody>
      <dsp:txXfrm>
        <a:off x="49648" y="3255639"/>
        <a:ext cx="1751053" cy="917740"/>
      </dsp:txXfrm>
    </dsp:sp>
    <dsp:sp modelId="{0498517D-3F55-1348-AE21-68FA37F2CB69}">
      <dsp:nvSpPr>
        <dsp:cNvPr id="0" name=""/>
        <dsp:cNvSpPr/>
      </dsp:nvSpPr>
      <dsp:spPr>
        <a:xfrm rot="5400000">
          <a:off x="3088290" y="3137643"/>
          <a:ext cx="813629" cy="328951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ct val="15000"/>
            </a:spcAft>
            <a:buChar char="•"/>
          </a:pPr>
          <a:r>
            <a:rPr lang="en-GB" sz="1400" kern="1200" dirty="0"/>
            <a:t>Analyse des </a:t>
          </a:r>
          <a:r>
            <a:rPr lang="en-GB" sz="1400" kern="1200" dirty="0" err="1"/>
            <a:t>comportements</a:t>
          </a:r>
          <a:r>
            <a:rPr lang="en-GB" sz="1400" kern="1200" dirty="0"/>
            <a:t> via </a:t>
          </a:r>
          <a:r>
            <a:rPr lang="en-GB" sz="1400" kern="1200" dirty="0" err="1"/>
            <a:t>l’activité</a:t>
          </a:r>
          <a:r>
            <a:rPr lang="en-GB" sz="1400" kern="1200" dirty="0"/>
            <a:t> sur </a:t>
          </a:r>
          <a:r>
            <a:rPr lang="en-GB" sz="1400" kern="1200" dirty="0" err="1"/>
            <a:t>ordinateur</a:t>
          </a:r>
          <a:r>
            <a:rPr lang="en-GB" sz="1400" kern="1200" dirty="0"/>
            <a:t> </a:t>
          </a:r>
          <a:r>
            <a:rPr lang="en-GB" sz="1400" kern="1200" dirty="0" err="1"/>
            <a:t>en</a:t>
          </a:r>
          <a:r>
            <a:rPr lang="en-GB" sz="1400" kern="1200" dirty="0"/>
            <a:t> </a:t>
          </a:r>
          <a:r>
            <a:rPr lang="en-GB" sz="1400" kern="1200" dirty="0" err="1"/>
            <a:t>vue</a:t>
          </a:r>
          <a:r>
            <a:rPr lang="en-GB" sz="1400" kern="1200" dirty="0"/>
            <a:t> de </a:t>
          </a:r>
          <a:r>
            <a:rPr lang="en-GB" sz="1400" kern="1200" dirty="0" err="1"/>
            <a:t>prédire</a:t>
          </a:r>
          <a:r>
            <a:rPr lang="en-GB" sz="1400" kern="1200" dirty="0"/>
            <a:t> l’ intention de quitter </a:t>
          </a:r>
          <a:r>
            <a:rPr lang="en-GB" sz="1400" kern="1200" dirty="0" err="1"/>
            <a:t>l’entreprise</a:t>
          </a:r>
          <a:endParaRPr lang="en-US" sz="1400" kern="1200" dirty="0"/>
        </a:p>
      </dsp:txBody>
      <dsp:txXfrm rot="-5400000">
        <a:off x="1850350" y="4415301"/>
        <a:ext cx="3249792" cy="734193"/>
      </dsp:txXfrm>
    </dsp:sp>
    <dsp:sp modelId="{76FFADDE-4B86-894B-AEAA-AF85861BC5C9}">
      <dsp:nvSpPr>
        <dsp:cNvPr id="0" name=""/>
        <dsp:cNvSpPr/>
      </dsp:nvSpPr>
      <dsp:spPr>
        <a:xfrm>
          <a:off x="0" y="4273880"/>
          <a:ext cx="1850349" cy="101703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100000"/>
            </a:lnSpc>
            <a:spcBef>
              <a:spcPct val="0"/>
            </a:spcBef>
            <a:spcAft>
              <a:spcPct val="35000"/>
            </a:spcAft>
            <a:buNone/>
          </a:pPr>
          <a:r>
            <a:rPr lang="en-GB" sz="1400" i="1" kern="1200" dirty="0"/>
            <a:t>Natixis, St </a:t>
          </a:r>
          <a:r>
            <a:rPr lang="en-GB" sz="1400" i="1" kern="1200" dirty="0" err="1"/>
            <a:t>Gobain</a:t>
          </a:r>
          <a:r>
            <a:rPr lang="en-GB" sz="1400" i="1" kern="1200" dirty="0"/>
            <a:t>,…</a:t>
          </a:r>
          <a:endParaRPr lang="en-US" sz="1400" kern="1200" dirty="0"/>
        </a:p>
      </dsp:txBody>
      <dsp:txXfrm>
        <a:off x="49648" y="4323528"/>
        <a:ext cx="1751053" cy="9177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C5E44-DB59-40F0-939A-40F47B430BA9}">
      <dsp:nvSpPr>
        <dsp:cNvPr id="0" name=""/>
        <dsp:cNvSpPr/>
      </dsp:nvSpPr>
      <dsp:spPr>
        <a:xfrm>
          <a:off x="0" y="3073"/>
          <a:ext cx="11540836" cy="62952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0428E6-907B-42AA-9E53-2CE4D1983BD0}">
      <dsp:nvSpPr>
        <dsp:cNvPr id="0" name=""/>
        <dsp:cNvSpPr/>
      </dsp:nvSpPr>
      <dsp:spPr>
        <a:xfrm>
          <a:off x="190430" y="144715"/>
          <a:ext cx="346237" cy="3462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04CEE5-751A-448E-9850-1200DC2D800D}">
      <dsp:nvSpPr>
        <dsp:cNvPr id="0" name=""/>
        <dsp:cNvSpPr/>
      </dsp:nvSpPr>
      <dsp:spPr>
        <a:xfrm>
          <a:off x="727098" y="3073"/>
          <a:ext cx="5193376" cy="62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25" tIns="66625" rIns="66625" bIns="66625" numCol="1" spcCol="1270" anchor="ctr" anchorCtr="0">
          <a:noAutofit/>
        </a:bodyPr>
        <a:lstStyle/>
        <a:p>
          <a:pPr marL="0" lvl="0" indent="0" algn="l" defTabSz="800100">
            <a:lnSpc>
              <a:spcPct val="100000"/>
            </a:lnSpc>
            <a:spcBef>
              <a:spcPct val="0"/>
            </a:spcBef>
            <a:spcAft>
              <a:spcPct val="35000"/>
            </a:spcAft>
            <a:buNone/>
          </a:pPr>
          <a:r>
            <a:rPr lang="fr-BE" sz="1800" kern="1200" dirty="0">
              <a:latin typeface="fkGroteskNeue"/>
            </a:rPr>
            <a:t>Automatisation des tâches simples, à faible VA</a:t>
          </a:r>
          <a:endParaRPr lang="fr-FR" sz="1800" kern="1200" dirty="0"/>
        </a:p>
      </dsp:txBody>
      <dsp:txXfrm>
        <a:off x="727098" y="3073"/>
        <a:ext cx="5193376" cy="629522"/>
      </dsp:txXfrm>
    </dsp:sp>
    <dsp:sp modelId="{94AF53C9-8E29-4BD8-8097-68C6A13D03D6}">
      <dsp:nvSpPr>
        <dsp:cNvPr id="0" name=""/>
        <dsp:cNvSpPr/>
      </dsp:nvSpPr>
      <dsp:spPr>
        <a:xfrm>
          <a:off x="5920475" y="3073"/>
          <a:ext cx="5619650" cy="62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25" tIns="66625" rIns="66625" bIns="66625" numCol="1" spcCol="1270" anchor="ctr" anchorCtr="0">
          <a:noAutofit/>
        </a:bodyPr>
        <a:lstStyle/>
        <a:p>
          <a:pPr marL="0" lvl="0" indent="0" algn="l" defTabSz="533400">
            <a:lnSpc>
              <a:spcPct val="100000"/>
            </a:lnSpc>
            <a:spcBef>
              <a:spcPct val="0"/>
            </a:spcBef>
            <a:spcAft>
              <a:spcPct val="35000"/>
            </a:spcAft>
            <a:buNone/>
          </a:pPr>
          <a:r>
            <a:rPr lang="fr-BE" sz="1200" b="0" i="0" kern="1200" dirty="0">
              <a:effectLst/>
              <a:latin typeface="fkGroteskNeue"/>
            </a:rPr>
            <a:t>Mise à jour de données administrative, gestion des demandes courantes via interfaces intelligentes, permettant aux conseillers humains de se concentrer sur les cas complexes. </a:t>
          </a:r>
        </a:p>
      </dsp:txBody>
      <dsp:txXfrm>
        <a:off x="5920475" y="3073"/>
        <a:ext cx="5619650" cy="629522"/>
      </dsp:txXfrm>
    </dsp:sp>
    <dsp:sp modelId="{A1FC2E1B-0501-472C-993C-3CD231D23BEA}">
      <dsp:nvSpPr>
        <dsp:cNvPr id="0" name=""/>
        <dsp:cNvSpPr/>
      </dsp:nvSpPr>
      <dsp:spPr>
        <a:xfrm>
          <a:off x="0" y="789976"/>
          <a:ext cx="11540836" cy="62952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7B9A09-0A20-4408-9A5F-162CAD9F4F98}">
      <dsp:nvSpPr>
        <dsp:cNvPr id="0" name=""/>
        <dsp:cNvSpPr/>
      </dsp:nvSpPr>
      <dsp:spPr>
        <a:xfrm>
          <a:off x="190430" y="931619"/>
          <a:ext cx="346237" cy="3462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78B2AB-D6CA-43D4-BCC4-56AC26B0B239}">
      <dsp:nvSpPr>
        <dsp:cNvPr id="0" name=""/>
        <dsp:cNvSpPr/>
      </dsp:nvSpPr>
      <dsp:spPr>
        <a:xfrm>
          <a:off x="727098" y="789976"/>
          <a:ext cx="5193376" cy="62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25" tIns="66625" rIns="66625" bIns="66625" numCol="1" spcCol="1270" anchor="ctr" anchorCtr="0">
          <a:noAutofit/>
        </a:bodyPr>
        <a:lstStyle/>
        <a:p>
          <a:pPr marL="0" lvl="0" indent="0" algn="l" defTabSz="800100">
            <a:lnSpc>
              <a:spcPct val="100000"/>
            </a:lnSpc>
            <a:spcBef>
              <a:spcPct val="0"/>
            </a:spcBef>
            <a:spcAft>
              <a:spcPct val="35000"/>
            </a:spcAft>
            <a:buNone/>
          </a:pPr>
          <a:r>
            <a:rPr lang="fr-BE" sz="1800" b="0" i="0" kern="1200" dirty="0">
              <a:effectLst/>
              <a:latin typeface="fkGroteskNeue"/>
            </a:rPr>
            <a:t>Analyse des retours clients et des sentiments</a:t>
          </a:r>
        </a:p>
      </dsp:txBody>
      <dsp:txXfrm>
        <a:off x="727098" y="789976"/>
        <a:ext cx="5193376" cy="629522"/>
      </dsp:txXfrm>
    </dsp:sp>
    <dsp:sp modelId="{EB604BF1-1913-4F40-BC09-117D47FB06D0}">
      <dsp:nvSpPr>
        <dsp:cNvPr id="0" name=""/>
        <dsp:cNvSpPr/>
      </dsp:nvSpPr>
      <dsp:spPr>
        <a:xfrm>
          <a:off x="5920475" y="789976"/>
          <a:ext cx="5619650" cy="62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25" tIns="66625" rIns="66625" bIns="66625" numCol="1" spcCol="1270" anchor="ctr" anchorCtr="0">
          <a:noAutofit/>
        </a:bodyPr>
        <a:lstStyle/>
        <a:p>
          <a:pPr marL="0" lvl="0" indent="0" algn="l" defTabSz="533400">
            <a:lnSpc>
              <a:spcPct val="100000"/>
            </a:lnSpc>
            <a:spcBef>
              <a:spcPct val="0"/>
            </a:spcBef>
            <a:spcAft>
              <a:spcPct val="35000"/>
            </a:spcAft>
            <a:buNone/>
          </a:pPr>
          <a:r>
            <a:rPr lang="fr-BE" sz="1200" b="0" i="0" kern="1200" dirty="0">
              <a:effectLst/>
              <a:latin typeface="fkGroteskNeue"/>
            </a:rPr>
            <a:t>Analyse des verbatims clients, des prises de contact et réponses aux enquêtes de satisfaction, afin d’anticiper les besoins et d’adapter les réponses</a:t>
          </a:r>
          <a:endParaRPr lang="fr-BE" sz="1200" kern="1200" dirty="0">
            <a:latin typeface="berkeleyMono"/>
          </a:endParaRPr>
        </a:p>
      </dsp:txBody>
      <dsp:txXfrm>
        <a:off x="5920475" y="789976"/>
        <a:ext cx="5619650" cy="629522"/>
      </dsp:txXfrm>
    </dsp:sp>
    <dsp:sp modelId="{F6F5B65D-70AB-4CB4-B171-B8F19CE328C5}">
      <dsp:nvSpPr>
        <dsp:cNvPr id="0" name=""/>
        <dsp:cNvSpPr/>
      </dsp:nvSpPr>
      <dsp:spPr>
        <a:xfrm>
          <a:off x="0" y="1576880"/>
          <a:ext cx="11540836" cy="62952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CF8B2-AC0F-47B9-A519-0A5FEAE58115}">
      <dsp:nvSpPr>
        <dsp:cNvPr id="0" name=""/>
        <dsp:cNvSpPr/>
      </dsp:nvSpPr>
      <dsp:spPr>
        <a:xfrm>
          <a:off x="190430" y="1718523"/>
          <a:ext cx="346237" cy="3462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96A1D1-7EE5-4C28-BB33-5C840C29110D}">
      <dsp:nvSpPr>
        <dsp:cNvPr id="0" name=""/>
        <dsp:cNvSpPr/>
      </dsp:nvSpPr>
      <dsp:spPr>
        <a:xfrm>
          <a:off x="727098" y="1576880"/>
          <a:ext cx="5193376" cy="62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25" tIns="66625" rIns="66625" bIns="66625" numCol="1" spcCol="1270" anchor="ctr" anchorCtr="0">
          <a:noAutofit/>
        </a:bodyPr>
        <a:lstStyle/>
        <a:p>
          <a:pPr marL="0" lvl="0" indent="0" algn="l" defTabSz="800100">
            <a:lnSpc>
              <a:spcPct val="100000"/>
            </a:lnSpc>
            <a:spcBef>
              <a:spcPct val="0"/>
            </a:spcBef>
            <a:spcAft>
              <a:spcPct val="35000"/>
            </a:spcAft>
            <a:buNone/>
          </a:pPr>
          <a:r>
            <a:rPr lang="fr-BE" sz="1800" b="0" i="0" kern="1200" dirty="0">
              <a:effectLst/>
              <a:latin typeface="fkGroteskNeue"/>
            </a:rPr>
            <a:t>Personnalisation et recommandations prédictives</a:t>
          </a:r>
        </a:p>
      </dsp:txBody>
      <dsp:txXfrm>
        <a:off x="727098" y="1576880"/>
        <a:ext cx="5193376" cy="629522"/>
      </dsp:txXfrm>
    </dsp:sp>
    <dsp:sp modelId="{6CA4BA23-B189-48F9-BCB8-FE6A5979527D}">
      <dsp:nvSpPr>
        <dsp:cNvPr id="0" name=""/>
        <dsp:cNvSpPr/>
      </dsp:nvSpPr>
      <dsp:spPr>
        <a:xfrm>
          <a:off x="5920475" y="1576880"/>
          <a:ext cx="5619650" cy="62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25" tIns="66625" rIns="66625" bIns="66625" numCol="1" spcCol="1270" anchor="ctr" anchorCtr="0">
          <a:noAutofit/>
        </a:bodyPr>
        <a:lstStyle/>
        <a:p>
          <a:pPr marL="0" lvl="0" indent="0" algn="l" defTabSz="533400">
            <a:lnSpc>
              <a:spcPct val="100000"/>
            </a:lnSpc>
            <a:spcBef>
              <a:spcPct val="0"/>
            </a:spcBef>
            <a:spcAft>
              <a:spcPct val="35000"/>
            </a:spcAft>
            <a:buNone/>
          </a:pPr>
          <a:r>
            <a:rPr lang="fr-BE" sz="1200" b="0" i="0" kern="1200" dirty="0">
              <a:effectLst/>
              <a:latin typeface="fkGroteskNeue"/>
            </a:rPr>
            <a:t>Hyperpersonnalisation des interactions en s’appuyant sur l’historique, les préférences et les comportements des clients. Proposition de recommandations de produits ou de services, anticipation des besoins et déclenchement de campagnes de rétention ciblées.</a:t>
          </a:r>
        </a:p>
      </dsp:txBody>
      <dsp:txXfrm>
        <a:off x="5920475" y="1576880"/>
        <a:ext cx="5619650" cy="629522"/>
      </dsp:txXfrm>
    </dsp:sp>
    <dsp:sp modelId="{B56C7445-D12A-4CBD-9D80-1D3C62030D83}">
      <dsp:nvSpPr>
        <dsp:cNvPr id="0" name=""/>
        <dsp:cNvSpPr/>
      </dsp:nvSpPr>
      <dsp:spPr>
        <a:xfrm>
          <a:off x="0" y="2363784"/>
          <a:ext cx="11540836" cy="62952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DF3B3A-4059-4FD5-839A-EBD5059AB6D4}">
      <dsp:nvSpPr>
        <dsp:cNvPr id="0" name=""/>
        <dsp:cNvSpPr/>
      </dsp:nvSpPr>
      <dsp:spPr>
        <a:xfrm>
          <a:off x="190430" y="2505426"/>
          <a:ext cx="346237" cy="3462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331DA3-7028-4640-9842-19580E240D7E}">
      <dsp:nvSpPr>
        <dsp:cNvPr id="0" name=""/>
        <dsp:cNvSpPr/>
      </dsp:nvSpPr>
      <dsp:spPr>
        <a:xfrm>
          <a:off x="727098" y="2363784"/>
          <a:ext cx="5193376" cy="62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25" tIns="66625" rIns="66625" bIns="66625" numCol="1" spcCol="1270" anchor="ctr" anchorCtr="0">
          <a:noAutofit/>
        </a:bodyPr>
        <a:lstStyle/>
        <a:p>
          <a:pPr marL="0" lvl="0" indent="0" algn="l" defTabSz="800100">
            <a:lnSpc>
              <a:spcPct val="100000"/>
            </a:lnSpc>
            <a:spcBef>
              <a:spcPct val="0"/>
            </a:spcBef>
            <a:spcAft>
              <a:spcPct val="35000"/>
            </a:spcAft>
            <a:buNone/>
          </a:pPr>
          <a:r>
            <a:rPr lang="fr-BE" sz="1800" b="0" i="0" kern="1200" dirty="0">
              <a:effectLst/>
              <a:latin typeface="fkGroteskNeue"/>
            </a:rPr>
            <a:t>Assistance et augmentation des conseillers</a:t>
          </a:r>
        </a:p>
      </dsp:txBody>
      <dsp:txXfrm>
        <a:off x="727098" y="2363784"/>
        <a:ext cx="5193376" cy="629522"/>
      </dsp:txXfrm>
    </dsp:sp>
    <dsp:sp modelId="{D979A932-8803-4D37-9BEB-07A86A5B2DD2}">
      <dsp:nvSpPr>
        <dsp:cNvPr id="0" name=""/>
        <dsp:cNvSpPr/>
      </dsp:nvSpPr>
      <dsp:spPr>
        <a:xfrm>
          <a:off x="5920475" y="2363784"/>
          <a:ext cx="5619650" cy="62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25" tIns="66625" rIns="66625" bIns="66625" numCol="1" spcCol="1270" anchor="ctr" anchorCtr="0">
          <a:noAutofit/>
        </a:bodyPr>
        <a:lstStyle/>
        <a:p>
          <a:pPr marL="0" lvl="0" indent="0" algn="l" defTabSz="533400">
            <a:lnSpc>
              <a:spcPct val="100000"/>
            </a:lnSpc>
            <a:spcBef>
              <a:spcPct val="0"/>
            </a:spcBef>
            <a:spcAft>
              <a:spcPct val="35000"/>
            </a:spcAft>
            <a:buNone/>
          </a:pPr>
          <a:r>
            <a:rPr lang="fr-BE" sz="1200" b="0" i="0" kern="1200">
              <a:effectLst/>
              <a:latin typeface="fkGroteskNeue"/>
            </a:rPr>
            <a:t>Suggestion de réponses en temps réel, facilitant l’accès à l’information, génération de FAQ dynamiques </a:t>
          </a:r>
        </a:p>
      </dsp:txBody>
      <dsp:txXfrm>
        <a:off x="5920475" y="2363784"/>
        <a:ext cx="5619650" cy="629522"/>
      </dsp:txXfrm>
    </dsp:sp>
    <dsp:sp modelId="{12A6DB0A-5640-48EB-A652-B7D15E963EC6}">
      <dsp:nvSpPr>
        <dsp:cNvPr id="0" name=""/>
        <dsp:cNvSpPr/>
      </dsp:nvSpPr>
      <dsp:spPr>
        <a:xfrm>
          <a:off x="0" y="3150687"/>
          <a:ext cx="11540836" cy="62952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0C4390-5DBD-4DCE-BAF9-81C9DF320748}">
      <dsp:nvSpPr>
        <dsp:cNvPr id="0" name=""/>
        <dsp:cNvSpPr/>
      </dsp:nvSpPr>
      <dsp:spPr>
        <a:xfrm>
          <a:off x="190430" y="3292330"/>
          <a:ext cx="346237" cy="34623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478715-00DD-4E8B-8C2C-EF9A479EBE44}">
      <dsp:nvSpPr>
        <dsp:cNvPr id="0" name=""/>
        <dsp:cNvSpPr/>
      </dsp:nvSpPr>
      <dsp:spPr>
        <a:xfrm>
          <a:off x="727098" y="3150687"/>
          <a:ext cx="5193376" cy="62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25" tIns="66625" rIns="66625" bIns="66625" numCol="1" spcCol="1270" anchor="ctr" anchorCtr="0">
          <a:noAutofit/>
        </a:bodyPr>
        <a:lstStyle/>
        <a:p>
          <a:pPr marL="0" lvl="0" indent="0" algn="l" defTabSz="800100">
            <a:lnSpc>
              <a:spcPct val="100000"/>
            </a:lnSpc>
            <a:spcBef>
              <a:spcPct val="0"/>
            </a:spcBef>
            <a:spcAft>
              <a:spcPct val="35000"/>
            </a:spcAft>
            <a:buNone/>
          </a:pPr>
          <a:r>
            <a:rPr lang="fr-BE" sz="1800" b="0" i="0" kern="1200" dirty="0">
              <a:effectLst/>
              <a:latin typeface="fkGroteskNeue"/>
            </a:rPr>
            <a:t>Automatisation des processus et routage intelligent</a:t>
          </a:r>
        </a:p>
      </dsp:txBody>
      <dsp:txXfrm>
        <a:off x="727098" y="3150687"/>
        <a:ext cx="5193376" cy="629522"/>
      </dsp:txXfrm>
    </dsp:sp>
    <dsp:sp modelId="{D31F4CA2-2925-4960-BCBE-B1896D8F030F}">
      <dsp:nvSpPr>
        <dsp:cNvPr id="0" name=""/>
        <dsp:cNvSpPr/>
      </dsp:nvSpPr>
      <dsp:spPr>
        <a:xfrm>
          <a:off x="5920475" y="3150687"/>
          <a:ext cx="5619650" cy="62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25" tIns="66625" rIns="66625" bIns="66625" numCol="1" spcCol="1270" anchor="ctr" anchorCtr="0">
          <a:noAutofit/>
        </a:bodyPr>
        <a:lstStyle/>
        <a:p>
          <a:pPr marL="0" lvl="0" indent="0" algn="l" defTabSz="533400">
            <a:lnSpc>
              <a:spcPct val="100000"/>
            </a:lnSpc>
            <a:spcBef>
              <a:spcPct val="0"/>
            </a:spcBef>
            <a:spcAft>
              <a:spcPct val="35000"/>
            </a:spcAft>
            <a:buNone/>
          </a:pPr>
          <a:r>
            <a:rPr lang="fr-BE" sz="1200" b="0" i="0" kern="1200">
              <a:effectLst/>
              <a:latin typeface="fkGroteskNeue"/>
            </a:rPr>
            <a:t>Traitement des e-mails, gestion des tickets, mise à jour des dossiers, routage des demandes vers les agents les plus compétents</a:t>
          </a:r>
        </a:p>
      </dsp:txBody>
      <dsp:txXfrm>
        <a:off x="5920475" y="3150687"/>
        <a:ext cx="5619650" cy="629522"/>
      </dsp:txXfrm>
    </dsp:sp>
    <dsp:sp modelId="{DF2E4EC6-B32F-4502-8FDE-3C4E6E80631D}">
      <dsp:nvSpPr>
        <dsp:cNvPr id="0" name=""/>
        <dsp:cNvSpPr/>
      </dsp:nvSpPr>
      <dsp:spPr>
        <a:xfrm>
          <a:off x="0" y="3937591"/>
          <a:ext cx="11540836" cy="62952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16427B-6CA4-4368-92D4-B7197788F321}">
      <dsp:nvSpPr>
        <dsp:cNvPr id="0" name=""/>
        <dsp:cNvSpPr/>
      </dsp:nvSpPr>
      <dsp:spPr>
        <a:xfrm>
          <a:off x="190430" y="4079234"/>
          <a:ext cx="346237" cy="34623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EA90D1-4669-4CA7-83E8-8EC4B12994AC}">
      <dsp:nvSpPr>
        <dsp:cNvPr id="0" name=""/>
        <dsp:cNvSpPr/>
      </dsp:nvSpPr>
      <dsp:spPr>
        <a:xfrm>
          <a:off x="727098" y="3937591"/>
          <a:ext cx="5193376" cy="62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25" tIns="66625" rIns="66625" bIns="66625" numCol="1" spcCol="1270" anchor="ctr" anchorCtr="0">
          <a:noAutofit/>
        </a:bodyPr>
        <a:lstStyle/>
        <a:p>
          <a:pPr marL="0" lvl="0" indent="0" algn="l" defTabSz="800100">
            <a:lnSpc>
              <a:spcPct val="100000"/>
            </a:lnSpc>
            <a:spcBef>
              <a:spcPct val="0"/>
            </a:spcBef>
            <a:spcAft>
              <a:spcPct val="35000"/>
            </a:spcAft>
            <a:buNone/>
          </a:pPr>
          <a:r>
            <a:rPr lang="fr-BE" sz="1800" b="0" i="0" kern="1200" dirty="0">
              <a:effectLst/>
              <a:latin typeface="fkGroteskNeue"/>
            </a:rPr>
            <a:t>Analyse prédictive et segmentation</a:t>
          </a:r>
        </a:p>
      </dsp:txBody>
      <dsp:txXfrm>
        <a:off x="727098" y="3937591"/>
        <a:ext cx="5193376" cy="629522"/>
      </dsp:txXfrm>
    </dsp:sp>
    <dsp:sp modelId="{A7A9E16D-4AB1-4FCD-93CD-365076B21ED6}">
      <dsp:nvSpPr>
        <dsp:cNvPr id="0" name=""/>
        <dsp:cNvSpPr/>
      </dsp:nvSpPr>
      <dsp:spPr>
        <a:xfrm>
          <a:off x="5920475" y="3937591"/>
          <a:ext cx="5619650" cy="62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25" tIns="66625" rIns="66625" bIns="66625" numCol="1" spcCol="1270" anchor="ctr" anchorCtr="0">
          <a:noAutofit/>
        </a:bodyPr>
        <a:lstStyle/>
        <a:p>
          <a:pPr marL="0" lvl="0" indent="0" algn="l" defTabSz="533400">
            <a:lnSpc>
              <a:spcPct val="100000"/>
            </a:lnSpc>
            <a:spcBef>
              <a:spcPct val="0"/>
            </a:spcBef>
            <a:spcAft>
              <a:spcPct val="35000"/>
            </a:spcAft>
            <a:buNone/>
          </a:pPr>
          <a:r>
            <a:rPr lang="fr-BE" sz="1200" kern="1200">
              <a:latin typeface="fkGroteskNeue"/>
            </a:rPr>
            <a:t>Identification des </a:t>
          </a:r>
          <a:r>
            <a:rPr lang="fr-BE" sz="1200" b="0" i="0" kern="1200">
              <a:effectLst/>
              <a:latin typeface="fkGroteskNeue"/>
            </a:rPr>
            <a:t>clients à risque de départ, segmentation de la clientèle pour tester des stratégies ciblées, détection des tendances dans les données pour optimiser l’offre et la planification des ressources.</a:t>
          </a:r>
        </a:p>
      </dsp:txBody>
      <dsp:txXfrm>
        <a:off x="5920475" y="3937591"/>
        <a:ext cx="5619650" cy="629522"/>
      </dsp:txXfrm>
    </dsp:sp>
    <dsp:sp modelId="{D5C9EC1F-05A5-4135-9BDF-3A5C6CDB68C3}">
      <dsp:nvSpPr>
        <dsp:cNvPr id="0" name=""/>
        <dsp:cNvSpPr/>
      </dsp:nvSpPr>
      <dsp:spPr>
        <a:xfrm>
          <a:off x="0" y="4724494"/>
          <a:ext cx="11540836" cy="62952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976A4D-A74E-4307-9AD8-D12540EF6977}">
      <dsp:nvSpPr>
        <dsp:cNvPr id="0" name=""/>
        <dsp:cNvSpPr/>
      </dsp:nvSpPr>
      <dsp:spPr>
        <a:xfrm>
          <a:off x="190430" y="4866137"/>
          <a:ext cx="346237" cy="34623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68F83-B859-4726-BFFF-4DC1EA43188F}">
      <dsp:nvSpPr>
        <dsp:cNvPr id="0" name=""/>
        <dsp:cNvSpPr/>
      </dsp:nvSpPr>
      <dsp:spPr>
        <a:xfrm>
          <a:off x="727098" y="4724494"/>
          <a:ext cx="5193376" cy="62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25" tIns="66625" rIns="66625" bIns="66625" numCol="1" spcCol="1270" anchor="ctr" anchorCtr="0">
          <a:noAutofit/>
        </a:bodyPr>
        <a:lstStyle/>
        <a:p>
          <a:pPr marL="0" lvl="0" indent="0" algn="l" defTabSz="800100">
            <a:lnSpc>
              <a:spcPct val="100000"/>
            </a:lnSpc>
            <a:spcBef>
              <a:spcPct val="0"/>
            </a:spcBef>
            <a:spcAft>
              <a:spcPct val="35000"/>
            </a:spcAft>
            <a:buNone/>
          </a:pPr>
          <a:r>
            <a:rPr lang="fr-BE" sz="1800" b="0" i="0" kern="1200" dirty="0">
              <a:effectLst/>
              <a:latin typeface="fkGroteskNeue"/>
            </a:rPr>
            <a:t>Expérience client immersive et omnicanale</a:t>
          </a:r>
        </a:p>
      </dsp:txBody>
      <dsp:txXfrm>
        <a:off x="727098" y="4724494"/>
        <a:ext cx="5193376" cy="629522"/>
      </dsp:txXfrm>
    </dsp:sp>
    <dsp:sp modelId="{BD4F4DA9-04E8-4A7A-9841-4C4719175C43}">
      <dsp:nvSpPr>
        <dsp:cNvPr id="0" name=""/>
        <dsp:cNvSpPr/>
      </dsp:nvSpPr>
      <dsp:spPr>
        <a:xfrm>
          <a:off x="5920475" y="4724494"/>
          <a:ext cx="5619650" cy="62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25" tIns="66625" rIns="66625" bIns="66625" numCol="1" spcCol="1270" anchor="ctr" anchorCtr="0">
          <a:noAutofit/>
        </a:bodyPr>
        <a:lstStyle/>
        <a:p>
          <a:pPr marL="0" lvl="0" indent="0" algn="l" defTabSz="533400">
            <a:lnSpc>
              <a:spcPct val="100000"/>
            </a:lnSpc>
            <a:spcBef>
              <a:spcPct val="0"/>
            </a:spcBef>
            <a:spcAft>
              <a:spcPct val="35000"/>
            </a:spcAft>
            <a:buNone/>
          </a:pPr>
          <a:r>
            <a:rPr lang="fr-BE" sz="1200" b="0" i="0" kern="1200">
              <a:effectLst/>
              <a:latin typeface="fkGroteskNeue"/>
            </a:rPr>
            <a:t>Création d’expériences immersives (métavers, réalité virtuelle) et cohérence des interactions sur tous les canaux (téléphone, chat, email, réseaux sociaux).</a:t>
          </a:r>
        </a:p>
      </dsp:txBody>
      <dsp:txXfrm>
        <a:off x="5920475" y="4724494"/>
        <a:ext cx="5619650" cy="6295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62F2C-BCCA-4BB0-983E-B10492D56540}">
      <dsp:nvSpPr>
        <dsp:cNvPr id="0" name=""/>
        <dsp:cNvSpPr/>
      </dsp:nvSpPr>
      <dsp:spPr>
        <a:xfrm>
          <a:off x="4409" y="109730"/>
          <a:ext cx="588410" cy="5884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272FB4-7AE3-40C2-8098-04C018733608}">
      <dsp:nvSpPr>
        <dsp:cNvPr id="0" name=""/>
        <dsp:cNvSpPr/>
      </dsp:nvSpPr>
      <dsp:spPr>
        <a:xfrm>
          <a:off x="4409" y="927183"/>
          <a:ext cx="1681171" cy="141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i="0" kern="1200" dirty="0">
              <a:latin typeface="Calibri Light" panose="020F0302020204030204" pitchFamily="34" charset="0"/>
              <a:cs typeface="Calibri Light" panose="020F0302020204030204" pitchFamily="34" charset="0"/>
            </a:rPr>
            <a:t>#1 </a:t>
          </a:r>
          <a:r>
            <a:rPr lang="en-US" sz="1800" b="1" i="0" kern="1200" dirty="0" err="1">
              <a:latin typeface="Calibri Light" panose="020F0302020204030204" pitchFamily="34" charset="0"/>
              <a:cs typeface="Calibri Light" panose="020F0302020204030204" pitchFamily="34" charset="0"/>
            </a:rPr>
            <a:t>Evaluer</a:t>
          </a:r>
          <a:r>
            <a:rPr lang="en-US" sz="1800" b="1" i="0" kern="1200" dirty="0">
              <a:latin typeface="Calibri Light" panose="020F0302020204030204" pitchFamily="34" charset="0"/>
              <a:cs typeface="Calibri Light" panose="020F0302020204030204" pitchFamily="34" charset="0"/>
            </a:rPr>
            <a:t> la structure, la </a:t>
          </a:r>
          <a:r>
            <a:rPr lang="en-US" sz="1800" b="1" i="0" kern="1200" dirty="0" err="1">
              <a:latin typeface="Calibri Light" panose="020F0302020204030204" pitchFamily="34" charset="0"/>
              <a:cs typeface="Calibri Light" panose="020F0302020204030204" pitchFamily="34" charset="0"/>
            </a:rPr>
            <a:t>disponibilité</a:t>
          </a:r>
          <a:r>
            <a:rPr lang="en-US" sz="1800" b="1" i="0" kern="1200" dirty="0">
              <a:latin typeface="Calibri Light" panose="020F0302020204030204" pitchFamily="34" charset="0"/>
              <a:cs typeface="Calibri Light" panose="020F0302020204030204" pitchFamily="34" charset="0"/>
            </a:rPr>
            <a:t> et la </a:t>
          </a:r>
          <a:r>
            <a:rPr lang="en-US" sz="1800" b="1" i="0" kern="1200" dirty="0" err="1">
              <a:latin typeface="Calibri Light" panose="020F0302020204030204" pitchFamily="34" charset="0"/>
              <a:cs typeface="Calibri Light" panose="020F0302020204030204" pitchFamily="34" charset="0"/>
            </a:rPr>
            <a:t>qualité</a:t>
          </a:r>
          <a:r>
            <a:rPr lang="en-US" sz="1800" b="1" i="0" kern="1200" dirty="0">
              <a:latin typeface="Calibri Light" panose="020F0302020204030204" pitchFamily="34" charset="0"/>
              <a:cs typeface="Calibri Light" panose="020F0302020204030204" pitchFamily="34" charset="0"/>
            </a:rPr>
            <a:t> de </a:t>
          </a:r>
          <a:r>
            <a:rPr lang="en-US" sz="1800" b="1" i="0" kern="1200" dirty="0" err="1">
              <a:latin typeface="Calibri Light" panose="020F0302020204030204" pitchFamily="34" charset="0"/>
              <a:cs typeface="Calibri Light" panose="020F0302020204030204" pitchFamily="34" charset="0"/>
            </a:rPr>
            <a:t>vos</a:t>
          </a:r>
          <a:r>
            <a:rPr lang="en-US" sz="1800" b="1" i="0" kern="1200" dirty="0">
              <a:latin typeface="Calibri Light" panose="020F0302020204030204" pitchFamily="34" charset="0"/>
              <a:cs typeface="Calibri Light" panose="020F0302020204030204" pitchFamily="34" charset="0"/>
            </a:rPr>
            <a:t> données</a:t>
          </a:r>
        </a:p>
      </dsp:txBody>
      <dsp:txXfrm>
        <a:off x="4409" y="927183"/>
        <a:ext cx="1681171" cy="1418488"/>
      </dsp:txXfrm>
    </dsp:sp>
    <dsp:sp modelId="{0E367B5A-A3CF-4F70-9FD5-770E2C91DDAF}">
      <dsp:nvSpPr>
        <dsp:cNvPr id="0" name=""/>
        <dsp:cNvSpPr/>
      </dsp:nvSpPr>
      <dsp:spPr>
        <a:xfrm>
          <a:off x="4409" y="2452204"/>
          <a:ext cx="1681171" cy="2984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b="0" i="0" kern="1200" dirty="0" err="1">
              <a:latin typeface="Calibri Light" panose="020F0302020204030204" pitchFamily="34" charset="0"/>
              <a:cs typeface="Calibri Light" panose="020F0302020204030204" pitchFamily="34" charset="0"/>
            </a:rPr>
            <a:t>Quelles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sont</a:t>
          </a:r>
          <a:r>
            <a:rPr lang="en-US" sz="1400" b="0" i="0" kern="1200" dirty="0">
              <a:latin typeface="Calibri Light" panose="020F0302020204030204" pitchFamily="34" charset="0"/>
              <a:cs typeface="Calibri Light" panose="020F0302020204030204" pitchFamily="34" charset="0"/>
            </a:rPr>
            <a:t> les </a:t>
          </a:r>
          <a:r>
            <a:rPr lang="en-US" sz="1400" b="1" i="0" kern="1200" dirty="0">
              <a:latin typeface="Calibri Light" panose="020F0302020204030204" pitchFamily="34" charset="0"/>
              <a:cs typeface="Calibri Light" panose="020F0302020204030204" pitchFamily="34" charset="0"/>
            </a:rPr>
            <a:t>données</a:t>
          </a:r>
          <a:r>
            <a:rPr lang="en-US" sz="1400" b="0" i="0" kern="1200" dirty="0">
              <a:latin typeface="Calibri Light" panose="020F0302020204030204" pitchFamily="34" charset="0"/>
              <a:cs typeface="Calibri Light" panose="020F0302020204030204" pitchFamily="34" charset="0"/>
            </a:rPr>
            <a:t> que </a:t>
          </a:r>
          <a:r>
            <a:rPr lang="en-US" sz="1400" b="0" i="0" kern="1200" dirty="0" err="1">
              <a:latin typeface="Calibri Light" panose="020F0302020204030204" pitchFamily="34" charset="0"/>
              <a:cs typeface="Calibri Light" panose="020F0302020204030204" pitchFamily="34" charset="0"/>
            </a:rPr>
            <a:t>vous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possédez</a:t>
          </a:r>
          <a:r>
            <a:rPr lang="en-US" sz="1400" b="0" i="0" kern="1200" dirty="0">
              <a:latin typeface="Calibri Light" panose="020F0302020204030204" pitchFamily="34" charset="0"/>
              <a:cs typeface="Calibri Light" panose="020F0302020204030204" pitchFamily="34" charset="0"/>
            </a:rPr>
            <a:t> déjà et </a:t>
          </a:r>
          <a:r>
            <a:rPr lang="en-US" sz="1400" b="0" i="0" kern="1200" dirty="0" err="1">
              <a:latin typeface="Calibri Light" panose="020F0302020204030204" pitchFamily="34" charset="0"/>
              <a:cs typeface="Calibri Light" panose="020F0302020204030204" pitchFamily="34" charset="0"/>
            </a:rPr>
            <a:t>quels</a:t>
          </a:r>
          <a:r>
            <a:rPr lang="en-US" sz="1400" b="0" i="0" kern="1200" dirty="0">
              <a:latin typeface="Calibri Light" panose="020F0302020204030204" pitchFamily="34" charset="0"/>
              <a:cs typeface="Calibri Light" panose="020F0302020204030204" pitchFamily="34" charset="0"/>
            </a:rPr>
            <a:t> usages </a:t>
          </a:r>
          <a:r>
            <a:rPr lang="en-US" sz="1400" b="0" i="0" kern="1200" dirty="0" err="1">
              <a:latin typeface="Calibri Light" panose="020F0302020204030204" pitchFamily="34" charset="0"/>
              <a:cs typeface="Calibri Light" panose="020F0302020204030204" pitchFamily="34" charset="0"/>
            </a:rPr>
            <a:t>en</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faites-vous</a:t>
          </a:r>
          <a:r>
            <a:rPr lang="en-US" sz="1400" b="0" i="0" kern="1200" dirty="0">
              <a:latin typeface="Calibri Light" panose="020F0302020204030204" pitchFamily="34" charset="0"/>
              <a:cs typeface="Calibri Light" panose="020F0302020204030204" pitchFamily="34" charset="0"/>
            </a:rPr>
            <a:t> ?</a:t>
          </a:r>
        </a:p>
        <a:p>
          <a:pPr marL="0" lvl="0" indent="0" algn="l" defTabSz="622300">
            <a:lnSpc>
              <a:spcPct val="100000"/>
            </a:lnSpc>
            <a:spcBef>
              <a:spcPct val="0"/>
            </a:spcBef>
            <a:spcAft>
              <a:spcPct val="35000"/>
            </a:spcAft>
            <a:buNone/>
          </a:pPr>
          <a:r>
            <a:rPr lang="en-US" sz="1400" b="0" i="0" kern="1200" dirty="0">
              <a:latin typeface="Calibri Light" panose="020F0302020204030204" pitchFamily="34" charset="0"/>
              <a:cs typeface="Calibri Light" panose="020F0302020204030204" pitchFamily="34" charset="0"/>
            </a:rPr>
            <a:t>Dans quelle </a:t>
          </a:r>
          <a:r>
            <a:rPr lang="en-US" sz="1400" b="0" i="0" kern="1200" dirty="0" err="1">
              <a:latin typeface="Calibri Light" panose="020F0302020204030204" pitchFamily="34" charset="0"/>
              <a:cs typeface="Calibri Light" panose="020F0302020204030204" pitchFamily="34" charset="0"/>
            </a:rPr>
            <a:t>mesure</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vos</a:t>
          </a:r>
          <a:r>
            <a:rPr lang="en-US" sz="1400" b="0" i="0" kern="1200" dirty="0">
              <a:latin typeface="Calibri Light" panose="020F0302020204030204" pitchFamily="34" charset="0"/>
              <a:cs typeface="Calibri Light" panose="020F0302020204030204" pitchFamily="34" charset="0"/>
            </a:rPr>
            <a:t> données </a:t>
          </a:r>
          <a:r>
            <a:rPr lang="en-US" sz="1400" b="0" i="0" kern="1200" dirty="0" err="1">
              <a:latin typeface="Calibri Light" panose="020F0302020204030204" pitchFamily="34" charset="0"/>
              <a:cs typeface="Calibri Light" panose="020F0302020204030204" pitchFamily="34" charset="0"/>
            </a:rPr>
            <a:t>sont-elles</a:t>
          </a:r>
          <a:r>
            <a:rPr lang="en-US" sz="1400" b="0" i="0" kern="1200" dirty="0">
              <a:latin typeface="Calibri Light" panose="020F0302020204030204" pitchFamily="34" charset="0"/>
              <a:cs typeface="Calibri Light" panose="020F0302020204030204" pitchFamily="34" charset="0"/>
            </a:rPr>
            <a:t> </a:t>
          </a:r>
          <a:r>
            <a:rPr lang="en-US" sz="1400" b="1" i="0" kern="1200" dirty="0" err="1">
              <a:latin typeface="Calibri Light" panose="020F0302020204030204" pitchFamily="34" charset="0"/>
              <a:cs typeface="Calibri Light" panose="020F0302020204030204" pitchFamily="34" charset="0"/>
            </a:rPr>
            <a:t>intégrées</a:t>
          </a:r>
          <a:r>
            <a:rPr lang="en-US" sz="1400" b="1" i="0" kern="1200" dirty="0">
              <a:latin typeface="Calibri Light" panose="020F0302020204030204" pitchFamily="34" charset="0"/>
              <a:cs typeface="Calibri Light" panose="020F0302020204030204" pitchFamily="34" charset="0"/>
            </a:rPr>
            <a:t> et </a:t>
          </a:r>
          <a:r>
            <a:rPr lang="en-US" sz="1400" b="1" i="0" kern="1200" dirty="0" err="1">
              <a:latin typeface="Calibri Light" panose="020F0302020204030204" pitchFamily="34" charset="0"/>
              <a:cs typeface="Calibri Light" panose="020F0302020204030204" pitchFamily="34" charset="0"/>
            </a:rPr>
            <a:t>standardisées</a:t>
          </a:r>
          <a:r>
            <a:rPr lang="en-US" sz="1400" b="1" i="0" kern="1200" dirty="0">
              <a:latin typeface="Calibri Light" panose="020F0302020204030204" pitchFamily="34" charset="0"/>
              <a:cs typeface="Calibri Light" panose="020F0302020204030204" pitchFamily="34" charset="0"/>
            </a:rPr>
            <a:t> </a:t>
          </a:r>
          <a:r>
            <a:rPr lang="en-US" sz="1400" b="0" i="0" kern="1200" dirty="0">
              <a:latin typeface="Calibri Light" panose="020F0302020204030204" pitchFamily="34" charset="0"/>
              <a:cs typeface="Calibri Light" panose="020F0302020204030204" pitchFamily="34" charset="0"/>
            </a:rPr>
            <a:t>? </a:t>
          </a:r>
        </a:p>
        <a:p>
          <a:pPr marL="0" lvl="0" indent="0" algn="l" defTabSz="622300">
            <a:lnSpc>
              <a:spcPct val="100000"/>
            </a:lnSpc>
            <a:spcBef>
              <a:spcPct val="0"/>
            </a:spcBef>
            <a:spcAft>
              <a:spcPct val="35000"/>
            </a:spcAft>
            <a:buNone/>
          </a:pPr>
          <a:r>
            <a:rPr lang="en-US" sz="1400" b="0" i="0" kern="1200" dirty="0">
              <a:latin typeface="Calibri Light" panose="020F0302020204030204" pitchFamily="34" charset="0"/>
              <a:cs typeface="Calibri Light" panose="020F0302020204030204" pitchFamily="34" charset="0"/>
            </a:rPr>
            <a:t>De quelle </a:t>
          </a:r>
          <a:r>
            <a:rPr lang="en-US" sz="1400" b="1" i="0" kern="1200" dirty="0" err="1">
              <a:latin typeface="Calibri Light" panose="020F0302020204030204" pitchFamily="34" charset="0"/>
              <a:cs typeface="Calibri Light" panose="020F0302020204030204" pitchFamily="34" charset="0"/>
            </a:rPr>
            <a:t>quantité</a:t>
          </a:r>
          <a:r>
            <a:rPr lang="en-US" sz="1400" b="0" i="0" kern="1200" dirty="0">
              <a:latin typeface="Calibri Light" panose="020F0302020204030204" pitchFamily="34" charset="0"/>
              <a:cs typeface="Calibri Light" panose="020F0302020204030204" pitchFamily="34" charset="0"/>
            </a:rPr>
            <a:t> de données </a:t>
          </a:r>
          <a:r>
            <a:rPr lang="en-US" sz="1400" b="0" i="0" kern="1200" dirty="0" err="1">
              <a:latin typeface="Calibri Light" panose="020F0302020204030204" pitchFamily="34" charset="0"/>
              <a:cs typeface="Calibri Light" panose="020F0302020204030204" pitchFamily="34" charset="0"/>
            </a:rPr>
            <a:t>avez-vous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besoin</a:t>
          </a:r>
          <a:r>
            <a:rPr lang="en-US" sz="1400" b="0" i="0" kern="1200" dirty="0">
              <a:latin typeface="Calibri Light" panose="020F0302020204030204" pitchFamily="34" charset="0"/>
              <a:cs typeface="Calibri Light" panose="020F0302020204030204" pitchFamily="34" charset="0"/>
            </a:rPr>
            <a:t> ?</a:t>
          </a:r>
        </a:p>
      </dsp:txBody>
      <dsp:txXfrm>
        <a:off x="4409" y="2452204"/>
        <a:ext cx="1681171" cy="2984112"/>
      </dsp:txXfrm>
    </dsp:sp>
    <dsp:sp modelId="{3DD19E33-92D4-474C-8163-DBFD9D95B1FB}">
      <dsp:nvSpPr>
        <dsp:cNvPr id="0" name=""/>
        <dsp:cNvSpPr/>
      </dsp:nvSpPr>
      <dsp:spPr>
        <a:xfrm>
          <a:off x="1979786" y="109730"/>
          <a:ext cx="588410" cy="5884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93CBC5-D3DD-4F17-B073-A682127724DD}">
      <dsp:nvSpPr>
        <dsp:cNvPr id="0" name=""/>
        <dsp:cNvSpPr/>
      </dsp:nvSpPr>
      <dsp:spPr>
        <a:xfrm>
          <a:off x="1979786" y="927183"/>
          <a:ext cx="1681171" cy="141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i="0" kern="1200" dirty="0">
              <a:latin typeface="Calibri Light" panose="020F0302020204030204" pitchFamily="34" charset="0"/>
              <a:cs typeface="Calibri Light" panose="020F0302020204030204" pitchFamily="34" charset="0"/>
            </a:rPr>
            <a:t>#2 Ne pas </a:t>
          </a:r>
          <a:r>
            <a:rPr lang="en-US" sz="1800" b="1" i="0" kern="1200" dirty="0" err="1">
              <a:latin typeface="Calibri Light" panose="020F0302020204030204" pitchFamily="34" charset="0"/>
              <a:cs typeface="Calibri Light" panose="020F0302020204030204" pitchFamily="34" charset="0"/>
            </a:rPr>
            <a:t>négliger</a:t>
          </a:r>
          <a:r>
            <a:rPr lang="en-US" sz="1800" b="1" i="0" kern="1200" dirty="0">
              <a:latin typeface="Calibri Light" panose="020F0302020204030204" pitchFamily="34" charset="0"/>
              <a:cs typeface="Calibri Light" panose="020F0302020204030204" pitchFamily="34" charset="0"/>
            </a:rPr>
            <a:t> les questions </a:t>
          </a:r>
          <a:r>
            <a:rPr lang="en-US" sz="1800" b="1" i="0" kern="1200" dirty="0" err="1">
              <a:latin typeface="Calibri Light" panose="020F0302020204030204" pitchFamily="34" charset="0"/>
              <a:cs typeface="Calibri Light" panose="020F0302020204030204" pitchFamily="34" charset="0"/>
            </a:rPr>
            <a:t>juridiques</a:t>
          </a:r>
          <a:r>
            <a:rPr lang="en-US" sz="1800" b="1" i="0" kern="1200" dirty="0">
              <a:latin typeface="Calibri Light" panose="020F0302020204030204" pitchFamily="34" charset="0"/>
              <a:cs typeface="Calibri Light" panose="020F0302020204030204" pitchFamily="34" charset="0"/>
            </a:rPr>
            <a:t> et </a:t>
          </a:r>
          <a:r>
            <a:rPr lang="en-US" sz="1800" b="1" i="0" kern="1200" dirty="0" err="1">
              <a:latin typeface="Calibri Light" panose="020F0302020204030204" pitchFamily="34" charset="0"/>
              <a:cs typeface="Calibri Light" panose="020F0302020204030204" pitchFamily="34" charset="0"/>
            </a:rPr>
            <a:t>éthiques</a:t>
          </a:r>
          <a:endParaRPr lang="en-US" sz="1800" b="1" i="0" kern="1200" dirty="0">
            <a:latin typeface="Calibri Light" panose="020F0302020204030204" pitchFamily="34" charset="0"/>
            <a:cs typeface="Calibri Light" panose="020F0302020204030204" pitchFamily="34" charset="0"/>
          </a:endParaRPr>
        </a:p>
      </dsp:txBody>
      <dsp:txXfrm>
        <a:off x="1979786" y="927183"/>
        <a:ext cx="1681171" cy="1418488"/>
      </dsp:txXfrm>
    </dsp:sp>
    <dsp:sp modelId="{44DB9931-399E-41BE-9DF4-0F7F6190DB9D}">
      <dsp:nvSpPr>
        <dsp:cNvPr id="0" name=""/>
        <dsp:cNvSpPr/>
      </dsp:nvSpPr>
      <dsp:spPr>
        <a:xfrm>
          <a:off x="1979786" y="2452204"/>
          <a:ext cx="1681171" cy="2984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b="0" i="0" kern="1200" dirty="0" err="1">
              <a:latin typeface="Calibri Light" panose="020F0302020204030204" pitchFamily="34" charset="0"/>
              <a:cs typeface="Calibri Light" panose="020F0302020204030204" pitchFamily="34" charset="0"/>
            </a:rPr>
            <a:t>Ces</a:t>
          </a:r>
          <a:r>
            <a:rPr lang="en-US" sz="1400" b="0" i="0" kern="1200" dirty="0">
              <a:latin typeface="Calibri Light" panose="020F0302020204030204" pitchFamily="34" charset="0"/>
              <a:cs typeface="Calibri Light" panose="020F0302020204030204" pitchFamily="34" charset="0"/>
            </a:rPr>
            <a:t> questions </a:t>
          </a:r>
          <a:r>
            <a:rPr lang="en-US" sz="1400" b="0" i="0" kern="1200" dirty="0" err="1">
              <a:latin typeface="Calibri Light" panose="020F0302020204030204" pitchFamily="34" charset="0"/>
              <a:cs typeface="Calibri Light" panose="020F0302020204030204" pitchFamily="34" charset="0"/>
            </a:rPr>
            <a:t>concernent</a:t>
          </a:r>
          <a:r>
            <a:rPr lang="en-US" sz="1400" b="0" i="0" kern="1200" dirty="0">
              <a:latin typeface="Calibri Light" panose="020F0302020204030204" pitchFamily="34" charset="0"/>
              <a:cs typeface="Calibri Light" panose="020F0302020204030204" pitchFamily="34" charset="0"/>
            </a:rPr>
            <a:t> à la </a:t>
          </a:r>
          <a:r>
            <a:rPr lang="en-US" sz="1400" b="0" i="0" kern="1200" dirty="0" err="1">
              <a:latin typeface="Calibri Light" panose="020F0302020204030204" pitchFamily="34" charset="0"/>
              <a:cs typeface="Calibri Light" panose="020F0302020204030204" pitchFamily="34" charset="0"/>
            </a:rPr>
            <a:t>fois</a:t>
          </a:r>
          <a:r>
            <a:rPr lang="en-US" sz="1400" b="0" i="0" kern="1200" dirty="0">
              <a:latin typeface="Calibri Light" panose="020F0302020204030204" pitchFamily="34" charset="0"/>
              <a:cs typeface="Calibri Light" panose="020F0302020204030204" pitchFamily="34" charset="0"/>
            </a:rPr>
            <a:t> le </a:t>
          </a:r>
          <a:r>
            <a:rPr lang="en-US" sz="1400" b="1" i="0" kern="1200" dirty="0">
              <a:latin typeface="Calibri Light" panose="020F0302020204030204" pitchFamily="34" charset="0"/>
              <a:cs typeface="Calibri Light" panose="020F0302020204030204" pitchFamily="34" charset="0"/>
            </a:rPr>
            <a:t>stockage</a:t>
          </a:r>
          <a:r>
            <a:rPr lang="en-US" sz="1400" b="0" i="0" kern="1200" dirty="0">
              <a:latin typeface="Calibri Light" panose="020F0302020204030204" pitchFamily="34" charset="0"/>
              <a:cs typeface="Calibri Light" panose="020F0302020204030204" pitchFamily="34" charset="0"/>
            </a:rPr>
            <a:t> et </a:t>
          </a:r>
          <a:r>
            <a:rPr lang="en-US" sz="1400" b="1" i="0" kern="1200" dirty="0" err="1">
              <a:latin typeface="Calibri Light" panose="020F0302020204030204" pitchFamily="34" charset="0"/>
              <a:cs typeface="Calibri Light" panose="020F0302020204030204" pitchFamily="34" charset="0"/>
            </a:rPr>
            <a:t>l'analyse</a:t>
          </a:r>
          <a:r>
            <a:rPr lang="en-US" sz="1400" b="0" i="0" kern="1200" dirty="0">
              <a:latin typeface="Calibri Light" panose="020F0302020204030204" pitchFamily="34" charset="0"/>
              <a:cs typeface="Calibri Light" panose="020F0302020204030204" pitchFamily="34" charset="0"/>
            </a:rPr>
            <a:t> des données</a:t>
          </a:r>
        </a:p>
        <a:p>
          <a:pPr marL="0" lvl="0" indent="0" algn="l" defTabSz="622300">
            <a:lnSpc>
              <a:spcPct val="100000"/>
            </a:lnSpc>
            <a:spcBef>
              <a:spcPct val="0"/>
            </a:spcBef>
            <a:spcAft>
              <a:spcPct val="35000"/>
            </a:spcAft>
            <a:buNone/>
          </a:pPr>
          <a:r>
            <a:rPr lang="en-US" sz="1400" b="0" i="0" kern="1200" dirty="0">
              <a:latin typeface="Calibri Light" panose="020F0302020204030204" pitchFamily="34" charset="0"/>
              <a:cs typeface="Calibri Light" panose="020F0302020204030204" pitchFamily="34" charset="0"/>
            </a:rPr>
            <a:t>Des interrogations </a:t>
          </a:r>
          <a:r>
            <a:rPr lang="en-US" sz="1400" b="0" i="0" kern="1200" dirty="0" err="1">
              <a:latin typeface="Calibri Light" panose="020F0302020204030204" pitchFamily="34" charset="0"/>
              <a:cs typeface="Calibri Light" panose="020F0302020204030204" pitchFamily="34" charset="0"/>
            </a:rPr>
            <a:t>sont</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soulevées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concernant</a:t>
          </a:r>
          <a:r>
            <a:rPr lang="en-US" sz="1400" b="0" i="0" kern="1200" dirty="0">
              <a:latin typeface="Calibri Light" panose="020F0302020204030204" pitchFamily="34" charset="0"/>
              <a:cs typeface="Calibri Light" panose="020F0302020204030204" pitchFamily="34" charset="0"/>
            </a:rPr>
            <a:t> </a:t>
          </a:r>
          <a:r>
            <a:rPr lang="en-US" sz="1400" b="1" i="0" kern="1200" dirty="0" err="1">
              <a:latin typeface="Calibri Light" panose="020F0302020204030204" pitchFamily="34" charset="0"/>
              <a:cs typeface="Calibri Light" panose="020F0302020204030204" pitchFamily="34" charset="0"/>
            </a:rPr>
            <a:t>l'utilisation</a:t>
          </a:r>
          <a:r>
            <a:rPr lang="en-US" sz="1400" b="1" i="0" kern="1200" dirty="0">
              <a:latin typeface="Calibri Light" panose="020F0302020204030204" pitchFamily="34" charset="0"/>
              <a:cs typeface="Calibri Light" panose="020F0302020204030204" pitchFamily="34" charset="0"/>
            </a:rPr>
            <a:t> de </a:t>
          </a:r>
          <a:r>
            <a:rPr lang="en-US" sz="1400" b="1" i="0" kern="1200" dirty="0" err="1">
              <a:latin typeface="Calibri Light" panose="020F0302020204030204" pitchFamily="34" charset="0"/>
              <a:cs typeface="Calibri Light" panose="020F0302020204030204" pitchFamily="34" charset="0"/>
            </a:rPr>
            <a:t>caractéristiques</a:t>
          </a:r>
          <a:r>
            <a:rPr lang="en-US" sz="1400" b="1" i="0" kern="1200" dirty="0">
              <a:latin typeface="Calibri Light" panose="020F0302020204030204" pitchFamily="34" charset="0"/>
              <a:cs typeface="Calibri Light" panose="020F0302020204030204" pitchFamily="34" charset="0"/>
            </a:rPr>
            <a:t> </a:t>
          </a:r>
          <a:r>
            <a:rPr lang="en-US" sz="1400" b="1" i="0" kern="1200" dirty="0" err="1">
              <a:latin typeface="Calibri Light" panose="020F0302020204030204" pitchFamily="34" charset="0"/>
              <a:cs typeface="Calibri Light" panose="020F0302020204030204" pitchFamily="34" charset="0"/>
            </a:rPr>
            <a:t>proscrites</a:t>
          </a:r>
          <a:endParaRPr lang="en-US" sz="1400" b="1" i="0" kern="1200" dirty="0">
            <a:latin typeface="Calibri Light" panose="020F0302020204030204" pitchFamily="34" charset="0"/>
            <a:cs typeface="Calibri Light" panose="020F0302020204030204" pitchFamily="34" charset="0"/>
          </a:endParaRPr>
        </a:p>
        <a:p>
          <a:pPr marL="0" lvl="0" indent="0" algn="l" defTabSz="622300">
            <a:lnSpc>
              <a:spcPct val="100000"/>
            </a:lnSpc>
            <a:spcBef>
              <a:spcPct val="0"/>
            </a:spcBef>
            <a:spcAft>
              <a:spcPct val="35000"/>
            </a:spcAft>
            <a:buNone/>
          </a:pPr>
          <a:r>
            <a:rPr lang="en-US" sz="1400" b="0" i="0" kern="1200" dirty="0" err="1">
              <a:latin typeface="Calibri Light" panose="020F0302020204030204" pitchFamily="34" charset="0"/>
              <a:cs typeface="Calibri Light" panose="020F0302020204030204" pitchFamily="34" charset="0"/>
            </a:rPr>
            <a:t>Préoccupations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centrales</a:t>
          </a:r>
          <a:r>
            <a:rPr lang="en-US" sz="1400" b="0" i="0" kern="1200" dirty="0">
              <a:latin typeface="Calibri Light" panose="020F0302020204030204" pitchFamily="34" charset="0"/>
              <a:cs typeface="Calibri Light" panose="020F0302020204030204" pitchFamily="34" charset="0"/>
            </a:rPr>
            <a:t> relatives à la </a:t>
          </a:r>
          <a:r>
            <a:rPr lang="en-US" sz="1400" b="1" i="0" kern="1200" dirty="0">
              <a:latin typeface="Calibri Light" panose="020F0302020204030204" pitchFamily="34" charset="0"/>
              <a:cs typeface="Calibri Light" panose="020F0302020204030204" pitchFamily="34" charset="0"/>
            </a:rPr>
            <a:t>protection des données </a:t>
          </a:r>
        </a:p>
      </dsp:txBody>
      <dsp:txXfrm>
        <a:off x="1979786" y="2452204"/>
        <a:ext cx="1681171" cy="2984112"/>
      </dsp:txXfrm>
    </dsp:sp>
    <dsp:sp modelId="{3DF0C9C1-A853-4251-92AA-65538AA66D9D}">
      <dsp:nvSpPr>
        <dsp:cNvPr id="0" name=""/>
        <dsp:cNvSpPr/>
      </dsp:nvSpPr>
      <dsp:spPr>
        <a:xfrm>
          <a:off x="3955163" y="109730"/>
          <a:ext cx="588410" cy="5884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7F4F68-4366-4D9F-B193-D9E9B072F4B9}">
      <dsp:nvSpPr>
        <dsp:cNvPr id="0" name=""/>
        <dsp:cNvSpPr/>
      </dsp:nvSpPr>
      <dsp:spPr>
        <a:xfrm>
          <a:off x="3955163" y="927183"/>
          <a:ext cx="1681171" cy="141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i="0" kern="1200" dirty="0">
              <a:latin typeface="Calibri Light" panose="020F0302020204030204" pitchFamily="34" charset="0"/>
              <a:cs typeface="Calibri Light" panose="020F0302020204030204" pitchFamily="34" charset="0"/>
            </a:rPr>
            <a:t>#3 </a:t>
          </a:r>
          <a:r>
            <a:rPr lang="en-US" sz="1800" b="1" i="0" kern="1200" dirty="0" err="1">
              <a:latin typeface="Calibri Light" panose="020F0302020204030204" pitchFamily="34" charset="0"/>
              <a:cs typeface="Calibri Light" panose="020F0302020204030204" pitchFamily="34" charset="0"/>
            </a:rPr>
            <a:t>Comprendre</a:t>
          </a:r>
          <a:r>
            <a:rPr lang="en-US" sz="1800" b="1" i="0" kern="1200" dirty="0">
              <a:latin typeface="Calibri Light" panose="020F0302020204030204" pitchFamily="34" charset="0"/>
              <a:cs typeface="Calibri Light" panose="020F0302020204030204" pitchFamily="34" charset="0"/>
            </a:rPr>
            <a:t> les </a:t>
          </a:r>
          <a:r>
            <a:rPr lang="en-US" sz="1800" b="1" i="0" kern="1200" dirty="0" err="1">
              <a:latin typeface="Calibri Light" panose="020F0302020204030204" pitchFamily="34" charset="0"/>
              <a:cs typeface="Calibri Light" panose="020F0302020204030204" pitchFamily="34" charset="0"/>
            </a:rPr>
            <a:t>fondements</a:t>
          </a:r>
          <a:r>
            <a:rPr lang="en-US" sz="1800" b="1" i="0" kern="1200" dirty="0">
              <a:latin typeface="Calibri Light" panose="020F0302020204030204" pitchFamily="34" charset="0"/>
              <a:cs typeface="Calibri Light" panose="020F0302020204030204" pitchFamily="34" charset="0"/>
            </a:rPr>
            <a:t> de </a:t>
          </a:r>
          <a:r>
            <a:rPr lang="en-US" sz="1800" b="1" i="0" kern="1200" dirty="0" err="1">
              <a:latin typeface="Calibri Light" panose="020F0302020204030204" pitchFamily="34" charset="0"/>
              <a:cs typeface="Calibri Light" panose="020F0302020204030204" pitchFamily="34" charset="0"/>
            </a:rPr>
            <a:t>l’IA</a:t>
          </a:r>
          <a:r>
            <a:rPr lang="en-US" sz="1800" b="1" i="0" kern="1200" dirty="0">
              <a:latin typeface="Calibri Light" panose="020F0302020204030204" pitchFamily="34" charset="0"/>
              <a:cs typeface="Calibri Light" panose="020F0302020204030204" pitchFamily="34" charset="0"/>
            </a:rPr>
            <a:t> (</a:t>
          </a:r>
          <a:r>
            <a:rPr lang="en-US" sz="1800" b="1" i="0" kern="1200" dirty="0" err="1">
              <a:latin typeface="Calibri Light" panose="020F0302020204030204" pitchFamily="34" charset="0"/>
              <a:cs typeface="Calibri Light" panose="020F0302020204030204" pitchFamily="34" charset="0"/>
            </a:rPr>
            <a:t>éviter</a:t>
          </a:r>
          <a:r>
            <a:rPr lang="en-US" sz="1800" b="1" i="0" kern="1200" dirty="0">
              <a:latin typeface="Calibri Light" panose="020F0302020204030204" pitchFamily="34" charset="0"/>
              <a:cs typeface="Calibri Light" panose="020F0302020204030204" pitchFamily="34" charset="0"/>
            </a:rPr>
            <a:t> le </a:t>
          </a:r>
          <a:r>
            <a:rPr lang="en-US" sz="1800" b="1" i="0" kern="1200" dirty="0" err="1">
              <a:latin typeface="Calibri Light" panose="020F0302020204030204" pitchFamily="34" charset="0"/>
              <a:cs typeface="Calibri Light" panose="020F0302020204030204" pitchFamily="34" charset="0"/>
            </a:rPr>
            <a:t>phénomène</a:t>
          </a:r>
          <a:r>
            <a:rPr lang="en-US" sz="1800" b="1" i="0" kern="1200" dirty="0">
              <a:latin typeface="Calibri Light" panose="020F0302020204030204" pitchFamily="34" charset="0"/>
              <a:cs typeface="Calibri Light" panose="020F0302020204030204" pitchFamily="34" charset="0"/>
            </a:rPr>
            <a:t> « </a:t>
          </a:r>
          <a:r>
            <a:rPr lang="en-US" sz="1800" b="1" i="0" kern="1200" dirty="0" err="1">
              <a:latin typeface="Calibri Light" panose="020F0302020204030204" pitchFamily="34" charset="0"/>
              <a:cs typeface="Calibri Light" panose="020F0302020204030204" pitchFamily="34" charset="0"/>
            </a:rPr>
            <a:t>boîte</a:t>
          </a:r>
          <a:r>
            <a:rPr lang="en-US" sz="1800" b="1" i="0" kern="1200" dirty="0">
              <a:latin typeface="Calibri Light" panose="020F0302020204030204" pitchFamily="34" charset="0"/>
              <a:cs typeface="Calibri Light" panose="020F0302020204030204" pitchFamily="34" charset="0"/>
            </a:rPr>
            <a:t> noire »)</a:t>
          </a:r>
        </a:p>
      </dsp:txBody>
      <dsp:txXfrm>
        <a:off x="3955163" y="927183"/>
        <a:ext cx="1681171" cy="1418488"/>
      </dsp:txXfrm>
    </dsp:sp>
    <dsp:sp modelId="{5330FEB9-5C58-41BB-8A8D-7A8977567077}">
      <dsp:nvSpPr>
        <dsp:cNvPr id="0" name=""/>
        <dsp:cNvSpPr/>
      </dsp:nvSpPr>
      <dsp:spPr>
        <a:xfrm>
          <a:off x="3955163" y="2452204"/>
          <a:ext cx="1681171" cy="2984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b="0" i="0" kern="1200" dirty="0">
              <a:latin typeface="Calibri Light" panose="020F0302020204030204" pitchFamily="34" charset="0"/>
              <a:cs typeface="Calibri Light" panose="020F0302020204030204" pitchFamily="34" charset="0"/>
            </a:rPr>
            <a:t>Les </a:t>
          </a:r>
          <a:r>
            <a:rPr lang="en-US" sz="1400" b="0" i="0" kern="1200" dirty="0" err="1">
              <a:latin typeface="Calibri Light" panose="020F0302020204030204" pitchFamily="34" charset="0"/>
              <a:cs typeface="Calibri Light" panose="020F0302020204030204" pitchFamily="34" charset="0"/>
            </a:rPr>
            <a:t>algorithmes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sont</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basés</a:t>
          </a:r>
          <a:r>
            <a:rPr lang="en-US" sz="1400" b="0" i="0" kern="1200" dirty="0">
              <a:latin typeface="Calibri Light" panose="020F0302020204030204" pitchFamily="34" charset="0"/>
              <a:cs typeface="Calibri Light" panose="020F0302020204030204" pitchFamily="34" charset="0"/>
            </a:rPr>
            <a:t> sur le </a:t>
          </a:r>
          <a:r>
            <a:rPr lang="en-US" sz="1400" b="0" i="0" kern="1200" dirty="0" err="1">
              <a:latin typeface="Calibri Light" panose="020F0302020204030204" pitchFamily="34" charset="0"/>
              <a:cs typeface="Calibri Light" panose="020F0302020204030204" pitchFamily="34" charset="0"/>
            </a:rPr>
            <a:t>paradigme</a:t>
          </a:r>
          <a:r>
            <a:rPr lang="en-US" sz="1400" b="0" i="0" kern="1200" dirty="0">
              <a:latin typeface="Calibri Light" panose="020F0302020204030204" pitchFamily="34" charset="0"/>
              <a:cs typeface="Calibri Light" panose="020F0302020204030204" pitchFamily="34" charset="0"/>
            </a:rPr>
            <a:t> de la </a:t>
          </a:r>
          <a:r>
            <a:rPr lang="en-US" sz="1400" b="1" i="0" kern="1200" dirty="0" err="1">
              <a:latin typeface="Calibri Light" panose="020F0302020204030204" pitchFamily="34" charset="0"/>
              <a:cs typeface="Calibri Light" panose="020F0302020204030204" pitchFamily="34" charset="0"/>
            </a:rPr>
            <a:t>résolution</a:t>
          </a:r>
          <a:r>
            <a:rPr lang="en-US" sz="1400" b="1" i="0" kern="1200" dirty="0">
              <a:latin typeface="Calibri Light" panose="020F0302020204030204" pitchFamily="34" charset="0"/>
              <a:cs typeface="Calibri Light" panose="020F0302020204030204" pitchFamily="34" charset="0"/>
            </a:rPr>
            <a:t> de </a:t>
          </a:r>
          <a:r>
            <a:rPr lang="en-US" sz="1400" b="1" i="0" kern="1200" dirty="0" err="1">
              <a:latin typeface="Calibri Light" panose="020F0302020204030204" pitchFamily="34" charset="0"/>
              <a:cs typeface="Calibri Light" panose="020F0302020204030204" pitchFamily="34" charset="0"/>
            </a:rPr>
            <a:t>problèmes</a:t>
          </a:r>
          <a:r>
            <a:rPr lang="en-US" sz="1400" b="1" i="0" kern="1200" dirty="0">
              <a:latin typeface="Calibri Light" panose="020F0302020204030204" pitchFamily="34" charset="0"/>
              <a:cs typeface="Calibri Light" panose="020F0302020204030204" pitchFamily="34" charset="0"/>
            </a:rPr>
            <a:t> par les </a:t>
          </a:r>
          <a:r>
            <a:rPr lang="en-US" sz="1400" b="1" i="0" kern="1200" dirty="0" err="1">
              <a:latin typeface="Calibri Light" panose="020F0302020204030204" pitchFamily="34" charset="0"/>
              <a:cs typeface="Calibri Light" panose="020F0302020204030204" pitchFamily="34" charset="0"/>
            </a:rPr>
            <a:t>probabilités</a:t>
          </a:r>
          <a:endParaRPr lang="en-US" sz="1400" b="1" i="0" kern="1200" dirty="0">
            <a:latin typeface="Calibri Light" panose="020F0302020204030204" pitchFamily="34" charset="0"/>
            <a:cs typeface="Calibri Light" panose="020F0302020204030204" pitchFamily="34" charset="0"/>
          </a:endParaRPr>
        </a:p>
        <a:p>
          <a:pPr marL="0" lvl="0" indent="0" algn="l" defTabSz="622300">
            <a:lnSpc>
              <a:spcPct val="100000"/>
            </a:lnSpc>
            <a:spcBef>
              <a:spcPct val="0"/>
            </a:spcBef>
            <a:spcAft>
              <a:spcPct val="35000"/>
            </a:spcAft>
            <a:buNone/>
          </a:pPr>
          <a:r>
            <a:rPr lang="en-US" sz="1400" b="0" i="0" kern="1200" dirty="0" err="1">
              <a:latin typeface="Calibri Light" panose="020F0302020204030204" pitchFamily="34" charset="0"/>
              <a:cs typeface="Calibri Light" panose="020F0302020204030204" pitchFamily="34" charset="0"/>
            </a:rPr>
            <a:t>Ils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s’appuient</a:t>
          </a:r>
          <a:r>
            <a:rPr lang="en-US" sz="1400" b="0" i="0" kern="1200" dirty="0">
              <a:latin typeface="Calibri Light" panose="020F0302020204030204" pitchFamily="34" charset="0"/>
              <a:cs typeface="Calibri Light" panose="020F0302020204030204" pitchFamily="34" charset="0"/>
            </a:rPr>
            <a:t> sur les </a:t>
          </a:r>
          <a:r>
            <a:rPr lang="en-US" sz="1400" b="1" i="0" kern="1200" dirty="0">
              <a:latin typeface="Calibri Light" panose="020F0302020204030204" pitchFamily="34" charset="0"/>
              <a:cs typeface="Calibri Light" panose="020F0302020204030204" pitchFamily="34" charset="0"/>
            </a:rPr>
            <a:t>données </a:t>
          </a:r>
          <a:r>
            <a:rPr lang="en-US" sz="1400" b="1" i="0" kern="1200" dirty="0" err="1">
              <a:latin typeface="Calibri Light" panose="020F0302020204030204" pitchFamily="34" charset="0"/>
              <a:cs typeface="Calibri Light" panose="020F0302020204030204" pitchFamily="34" charset="0"/>
            </a:rPr>
            <a:t>disponibles</a:t>
          </a:r>
          <a:r>
            <a:rPr lang="en-US" sz="1400" b="1" i="0" kern="1200" dirty="0">
              <a:latin typeface="Calibri Light" panose="020F0302020204030204" pitchFamily="34" charset="0"/>
              <a:cs typeface="Calibri Light" panose="020F0302020204030204" pitchFamily="34" charset="0"/>
            </a:rPr>
            <a:t> </a:t>
          </a:r>
          <a:r>
            <a:rPr lang="en-US" sz="1400" b="0" i="0" kern="1200" dirty="0">
              <a:latin typeface="Calibri Light" panose="020F0302020204030204" pitchFamily="34" charset="0"/>
              <a:cs typeface="Calibri Light" panose="020F0302020204030204" pitchFamily="34" charset="0"/>
            </a:rPr>
            <a:t>dans </a:t>
          </a:r>
          <a:r>
            <a:rPr lang="en-US" sz="1400" b="0" i="0" kern="1200" dirty="0" err="1">
              <a:latin typeface="Calibri Light" panose="020F0302020204030204" pitchFamily="34" charset="0"/>
              <a:cs typeface="Calibri Light" panose="020F0302020204030204" pitchFamily="34" charset="0"/>
            </a:rPr>
            <a:t>l’entreprise</a:t>
          </a:r>
          <a:endParaRPr lang="en-US" sz="1400" b="0" i="0" kern="1200" dirty="0">
            <a:latin typeface="Calibri Light" panose="020F0302020204030204" pitchFamily="34" charset="0"/>
            <a:cs typeface="Calibri Light" panose="020F0302020204030204" pitchFamily="34" charset="0"/>
          </a:endParaRPr>
        </a:p>
        <a:p>
          <a:pPr marL="0" lvl="0" indent="0" algn="l" defTabSz="622300">
            <a:lnSpc>
              <a:spcPct val="100000"/>
            </a:lnSpc>
            <a:spcBef>
              <a:spcPct val="0"/>
            </a:spcBef>
            <a:spcAft>
              <a:spcPct val="35000"/>
            </a:spcAft>
            <a:buNone/>
          </a:pPr>
          <a:r>
            <a:rPr lang="en-US" sz="1400" b="0" i="0" kern="1200" dirty="0" err="1">
              <a:latin typeface="Calibri Light" panose="020F0302020204030204" pitchFamily="34" charset="0"/>
              <a:cs typeface="Calibri Light" panose="020F0302020204030204" pitchFamily="34" charset="0"/>
            </a:rPr>
            <a:t>Ils</a:t>
          </a:r>
          <a:r>
            <a:rPr lang="en-US" sz="1400" b="0" i="0" kern="1200" dirty="0">
              <a:latin typeface="Calibri Light" panose="020F0302020204030204" pitchFamily="34" charset="0"/>
              <a:cs typeface="Calibri Light" panose="020F0302020204030204" pitchFamily="34" charset="0"/>
            </a:rPr>
            <a:t> ne </a:t>
          </a:r>
          <a:r>
            <a:rPr lang="en-US" sz="1400" b="0" i="0" kern="1200" dirty="0" err="1">
              <a:latin typeface="Calibri Light" panose="020F0302020204030204" pitchFamily="34" charset="0"/>
              <a:cs typeface="Calibri Light" panose="020F0302020204030204" pitchFamily="34" charset="0"/>
            </a:rPr>
            <a:t>sont</a:t>
          </a:r>
          <a:r>
            <a:rPr lang="en-US" sz="1400" b="0" i="0" kern="1200" dirty="0">
              <a:latin typeface="Calibri Light" panose="020F0302020204030204" pitchFamily="34" charset="0"/>
              <a:cs typeface="Calibri Light" panose="020F0302020204030204" pitchFamily="34" charset="0"/>
            </a:rPr>
            <a:t> pas (</a:t>
          </a:r>
          <a:r>
            <a:rPr lang="en-US" sz="1400" b="0" i="0" kern="1200" dirty="0" err="1">
              <a:latin typeface="Calibri Light" panose="020F0302020204030204" pitchFamily="34" charset="0"/>
              <a:cs typeface="Calibri Light" panose="020F0302020204030204" pitchFamily="34" charset="0"/>
            </a:rPr>
            <a:t>tjs</a:t>
          </a:r>
          <a:r>
            <a:rPr lang="en-US" sz="1400" b="0" i="0" kern="1200" dirty="0">
              <a:latin typeface="Calibri Light" panose="020F0302020204030204" pitchFamily="34" charset="0"/>
              <a:cs typeface="Calibri Light" panose="020F0302020204030204" pitchFamily="34" charset="0"/>
            </a:rPr>
            <a:t>) </a:t>
          </a:r>
          <a:r>
            <a:rPr lang="en-US" sz="1400" b="1" i="0" kern="1200" dirty="0" err="1">
              <a:latin typeface="Calibri Light" panose="020F0302020204030204" pitchFamily="34" charset="0"/>
              <a:cs typeface="Calibri Light" panose="020F0302020204030204" pitchFamily="34" charset="0"/>
            </a:rPr>
            <a:t>neutres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questionner</a:t>
          </a:r>
          <a:r>
            <a:rPr lang="en-US" sz="1400" b="0" i="0" kern="1200" dirty="0">
              <a:latin typeface="Calibri Light" panose="020F0302020204030204" pitchFamily="34" charset="0"/>
              <a:cs typeface="Calibri Light" panose="020F0302020204030204" pitchFamily="34" charset="0"/>
            </a:rPr>
            <a:t> les </a:t>
          </a:r>
          <a:r>
            <a:rPr lang="en-US" sz="1400" b="0" i="0" kern="1200" dirty="0" err="1">
              <a:latin typeface="Calibri Light" panose="020F0302020204030204" pitchFamily="34" charset="0"/>
              <a:cs typeface="Calibri Light" panose="020F0302020204030204" pitchFamily="34" charset="0"/>
            </a:rPr>
            <a:t>paradigmes</a:t>
          </a:r>
          <a:r>
            <a:rPr lang="en-US" sz="1400" b="0" i="0" kern="1200" dirty="0">
              <a:latin typeface="Calibri Light" panose="020F0302020204030204" pitchFamily="34" charset="0"/>
              <a:cs typeface="Calibri Light" panose="020F0302020204030204" pitchFamily="34" charset="0"/>
            </a:rPr>
            <a:t> dominants et la </a:t>
          </a:r>
          <a:r>
            <a:rPr lang="en-US" sz="1400" b="0" i="0" kern="1200" dirty="0" err="1">
              <a:latin typeface="Calibri Light" panose="020F0302020204030204" pitchFamily="34" charset="0"/>
              <a:cs typeface="Calibri Light" panose="020F0302020204030204" pitchFamily="34" charset="0"/>
            </a:rPr>
            <a:t>possibilité</a:t>
          </a:r>
          <a:r>
            <a:rPr lang="en-US" sz="1400" b="0" i="0" kern="1200" dirty="0">
              <a:latin typeface="Calibri Light" panose="020F0302020204030204" pitchFamily="34" charset="0"/>
              <a:cs typeface="Calibri Light" panose="020F0302020204030204" pitchFamily="34" charset="0"/>
            </a:rPr>
            <a:t> de </a:t>
          </a:r>
          <a:r>
            <a:rPr lang="en-US" sz="1400" b="0" i="0" kern="1200" dirty="0" err="1">
              <a:latin typeface="Calibri Light" panose="020F0302020204030204" pitchFamily="34" charset="0"/>
              <a:cs typeface="Calibri Light" panose="020F0302020204030204" pitchFamily="34" charset="0"/>
            </a:rPr>
            <a:t>biais</a:t>
          </a:r>
          <a:endParaRPr lang="en-US" sz="1400" b="0" i="0" kern="1200" dirty="0">
            <a:latin typeface="Calibri Light" panose="020F0302020204030204" pitchFamily="34" charset="0"/>
            <a:cs typeface="Calibri Light" panose="020F0302020204030204" pitchFamily="34" charset="0"/>
          </a:endParaRPr>
        </a:p>
      </dsp:txBody>
      <dsp:txXfrm>
        <a:off x="3955163" y="2452204"/>
        <a:ext cx="1681171" cy="2984112"/>
      </dsp:txXfrm>
    </dsp:sp>
    <dsp:sp modelId="{E64B0A93-05A1-44FA-818C-942EB105F0E0}">
      <dsp:nvSpPr>
        <dsp:cNvPr id="0" name=""/>
        <dsp:cNvSpPr/>
      </dsp:nvSpPr>
      <dsp:spPr>
        <a:xfrm>
          <a:off x="5930539" y="109730"/>
          <a:ext cx="588410" cy="5884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FD0DA7-CD30-4EE7-A3C9-FB6649AE05CB}">
      <dsp:nvSpPr>
        <dsp:cNvPr id="0" name=""/>
        <dsp:cNvSpPr/>
      </dsp:nvSpPr>
      <dsp:spPr>
        <a:xfrm>
          <a:off x="5930539" y="927183"/>
          <a:ext cx="1681171" cy="141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i="0" kern="1200" dirty="0">
              <a:latin typeface="Calibri Light" panose="020F0302020204030204" pitchFamily="34" charset="0"/>
              <a:cs typeface="Calibri Light" panose="020F0302020204030204" pitchFamily="34" charset="0"/>
            </a:rPr>
            <a:t>#4 </a:t>
          </a:r>
          <a:r>
            <a:rPr lang="en-US" sz="1800" b="1" i="0" kern="1200" dirty="0" err="1">
              <a:latin typeface="Calibri Light" panose="020F0302020204030204" pitchFamily="34" charset="0"/>
              <a:cs typeface="Calibri Light" panose="020F0302020204030204" pitchFamily="34" charset="0"/>
            </a:rPr>
            <a:t>Définir</a:t>
          </a:r>
          <a:r>
            <a:rPr lang="en-US" sz="1800" b="1" i="0" kern="1200" dirty="0">
              <a:latin typeface="Calibri Light" panose="020F0302020204030204" pitchFamily="34" charset="0"/>
              <a:cs typeface="Calibri Light" panose="020F0302020204030204" pitchFamily="34" charset="0"/>
            </a:rPr>
            <a:t> les </a:t>
          </a:r>
          <a:r>
            <a:rPr lang="en-US" sz="1800" b="1" i="0" kern="1200" dirty="0" err="1">
              <a:latin typeface="Calibri Light" panose="020F0302020204030204" pitchFamily="34" charset="0"/>
              <a:cs typeface="Calibri Light" panose="020F0302020204030204" pitchFamily="34" charset="0"/>
            </a:rPr>
            <a:t>objectifs</a:t>
          </a:r>
          <a:r>
            <a:rPr lang="en-US" sz="1800" b="1" i="0" kern="1200" dirty="0">
              <a:latin typeface="Calibri Light" panose="020F0302020204030204" pitchFamily="34" charset="0"/>
              <a:cs typeface="Calibri Light" panose="020F0302020204030204" pitchFamily="34" charset="0"/>
            </a:rPr>
            <a:t> du </a:t>
          </a:r>
          <a:r>
            <a:rPr lang="en-US" sz="1800" b="1" i="0" kern="1200" dirty="0" err="1">
              <a:latin typeface="Calibri Light" panose="020F0302020204030204" pitchFamily="34" charset="0"/>
              <a:cs typeface="Calibri Light" panose="020F0302020204030204" pitchFamily="34" charset="0"/>
            </a:rPr>
            <a:t>projet</a:t>
          </a:r>
          <a:r>
            <a:rPr lang="en-US" sz="1800" b="1" i="0" kern="1200" dirty="0">
              <a:latin typeface="Calibri Light" panose="020F0302020204030204" pitchFamily="34" charset="0"/>
              <a:cs typeface="Calibri Light" panose="020F0302020204030204" pitchFamily="34" charset="0"/>
            </a:rPr>
            <a:t> </a:t>
          </a:r>
          <a:r>
            <a:rPr lang="en-US" sz="1800" b="1" i="0" kern="1200" dirty="0" err="1">
              <a:latin typeface="Calibri Light" panose="020F0302020204030204" pitchFamily="34" charset="0"/>
              <a:cs typeface="Calibri Light" panose="020F0302020204030204" pitchFamily="34" charset="0"/>
            </a:rPr>
            <a:t>en</a:t>
          </a:r>
          <a:r>
            <a:rPr lang="en-US" sz="1800" b="1" i="0" kern="1200" dirty="0">
              <a:latin typeface="Calibri Light" panose="020F0302020204030204" pitchFamily="34" charset="0"/>
              <a:cs typeface="Calibri Light" panose="020F0302020204030204" pitchFamily="34" charset="0"/>
            </a:rPr>
            <a:t> </a:t>
          </a:r>
          <a:r>
            <a:rPr lang="en-US" sz="1800" b="1" i="0" kern="1200" dirty="0" err="1">
              <a:latin typeface="Calibri Light" panose="020F0302020204030204" pitchFamily="34" charset="0"/>
              <a:cs typeface="Calibri Light" panose="020F0302020204030204" pitchFamily="34" charset="0"/>
            </a:rPr>
            <a:t>s'appuyant</a:t>
          </a:r>
          <a:r>
            <a:rPr lang="en-US" sz="1800" b="1" i="0" kern="1200" dirty="0">
              <a:latin typeface="Calibri Light" panose="020F0302020204030204" pitchFamily="34" charset="0"/>
              <a:cs typeface="Calibri Light" panose="020F0302020204030204" pitchFamily="34" charset="0"/>
            </a:rPr>
            <a:t> sur le terrain</a:t>
          </a:r>
        </a:p>
      </dsp:txBody>
      <dsp:txXfrm>
        <a:off x="5930539" y="927183"/>
        <a:ext cx="1681171" cy="1418488"/>
      </dsp:txXfrm>
    </dsp:sp>
    <dsp:sp modelId="{AB38E7B3-0424-4BDD-961C-B3E2756E43EB}">
      <dsp:nvSpPr>
        <dsp:cNvPr id="0" name=""/>
        <dsp:cNvSpPr/>
      </dsp:nvSpPr>
      <dsp:spPr>
        <a:xfrm>
          <a:off x="5930539" y="2452204"/>
          <a:ext cx="1681171" cy="2984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b="0" i="0" kern="1200" dirty="0">
              <a:latin typeface="Calibri Light" panose="020F0302020204030204" pitchFamily="34" charset="0"/>
              <a:cs typeface="Calibri Light" panose="020F0302020204030204" pitchFamily="34" charset="0"/>
            </a:rPr>
            <a:t>La </a:t>
          </a:r>
          <a:r>
            <a:rPr lang="en-US" sz="1400" b="0" i="0" kern="1200" dirty="0" err="1">
              <a:latin typeface="Calibri Light" panose="020F0302020204030204" pitchFamily="34" charset="0"/>
              <a:cs typeface="Calibri Light" panose="020F0302020204030204" pitchFamily="34" charset="0"/>
            </a:rPr>
            <a:t>compréhension</a:t>
          </a:r>
          <a:r>
            <a:rPr lang="en-US" sz="1400" b="0" i="0" kern="1200" dirty="0">
              <a:latin typeface="Calibri Light" panose="020F0302020204030204" pitchFamily="34" charset="0"/>
              <a:cs typeface="Calibri Light" panose="020F0302020204030204" pitchFamily="34" charset="0"/>
            </a:rPr>
            <a:t> des </a:t>
          </a:r>
          <a:r>
            <a:rPr lang="en-US" sz="1400" b="1" i="0" kern="1200" dirty="0" err="1">
              <a:latin typeface="Calibri Light" panose="020F0302020204030204" pitchFamily="34" charset="0"/>
              <a:cs typeface="Calibri Light" panose="020F0302020204030204" pitchFamily="34" charset="0"/>
            </a:rPr>
            <a:t>finalités</a:t>
          </a:r>
          <a:r>
            <a:rPr lang="en-US" sz="1400" b="0" i="0" kern="1200" dirty="0">
              <a:latin typeface="Calibri Light" panose="020F0302020204030204" pitchFamily="34" charset="0"/>
              <a:cs typeface="Calibri Light" panose="020F0302020204030204" pitchFamily="34" charset="0"/>
            </a:rPr>
            <a:t> de </a:t>
          </a:r>
          <a:r>
            <a:rPr lang="en-US" sz="1400" b="0" i="0" kern="1200" dirty="0" err="1">
              <a:latin typeface="Calibri Light" panose="020F0302020204030204" pitchFamily="34" charset="0"/>
              <a:cs typeface="Calibri Light" panose="020F0302020204030204" pitchFamily="34" charset="0"/>
            </a:rPr>
            <a:t>l’outil</a:t>
          </a:r>
          <a:r>
            <a:rPr lang="en-US" sz="1400" b="0" i="0" kern="1200" dirty="0">
              <a:latin typeface="Calibri Light" panose="020F0302020204030204" pitchFamily="34" charset="0"/>
              <a:cs typeface="Calibri Light" panose="020F0302020204030204" pitchFamily="34" charset="0"/>
            </a:rPr>
            <a:t> influence </a:t>
          </a:r>
          <a:r>
            <a:rPr lang="en-US" sz="1400" b="0" i="0" kern="1200" dirty="0" err="1">
              <a:latin typeface="Calibri Light" panose="020F0302020204030204" pitchFamily="34" charset="0"/>
              <a:cs typeface="Calibri Light" panose="020F0302020204030204" pitchFamily="34" charset="0"/>
            </a:rPr>
            <a:t>l'attitude</a:t>
          </a:r>
          <a:r>
            <a:rPr lang="en-US" sz="1400" b="0" i="0" kern="1200" dirty="0">
              <a:latin typeface="Calibri Light" panose="020F0302020204030204" pitchFamily="34" charset="0"/>
              <a:cs typeface="Calibri Light" panose="020F0302020204030204" pitchFamily="34" charset="0"/>
            </a:rPr>
            <a:t> à </a:t>
          </a:r>
          <a:r>
            <a:rPr lang="en-US" sz="1400" b="0" i="0" kern="1200" dirty="0" err="1">
              <a:latin typeface="Calibri Light" panose="020F0302020204030204" pitchFamily="34" charset="0"/>
              <a:cs typeface="Calibri Light" panose="020F0302020204030204" pitchFamily="34" charset="0"/>
            </a:rPr>
            <a:t>l'égard</a:t>
          </a:r>
          <a:r>
            <a:rPr lang="en-US" sz="1400" b="0" i="0" kern="1200" dirty="0">
              <a:latin typeface="Calibri Light" panose="020F0302020204030204" pitchFamily="34" charset="0"/>
              <a:cs typeface="Calibri Light" panose="020F0302020204030204" pitchFamily="34" charset="0"/>
            </a:rPr>
            <a:t> son </a:t>
          </a:r>
          <a:r>
            <a:rPr lang="en-US" sz="1400" b="0" i="0" kern="1200" dirty="0" err="1">
              <a:latin typeface="Calibri Light" panose="020F0302020204030204" pitchFamily="34" charset="0"/>
              <a:cs typeface="Calibri Light" panose="020F0302020204030204" pitchFamily="34" charset="0"/>
            </a:rPr>
            <a:t>utilisation</a:t>
          </a:r>
          <a:endParaRPr lang="en-US" sz="1400" b="0" i="0" kern="1200" dirty="0">
            <a:latin typeface="Calibri Light" panose="020F0302020204030204" pitchFamily="34" charset="0"/>
            <a:cs typeface="Calibri Light" panose="020F0302020204030204" pitchFamily="34" charset="0"/>
          </a:endParaRPr>
        </a:p>
        <a:p>
          <a:pPr marL="0" lvl="0" indent="0" algn="l" defTabSz="622300">
            <a:lnSpc>
              <a:spcPct val="100000"/>
            </a:lnSpc>
            <a:spcBef>
              <a:spcPct val="0"/>
            </a:spcBef>
            <a:spcAft>
              <a:spcPct val="35000"/>
            </a:spcAft>
            <a:buNone/>
          </a:pPr>
          <a:r>
            <a:rPr lang="en-US" sz="1400" b="0" i="0" kern="1200" dirty="0" err="1">
              <a:latin typeface="Calibri Light" panose="020F0302020204030204" pitchFamily="34" charset="0"/>
              <a:cs typeface="Calibri Light" panose="020F0302020204030204" pitchFamily="34" charset="0"/>
            </a:rPr>
            <a:t>Intégrer</a:t>
          </a:r>
          <a:r>
            <a:rPr lang="en-US" sz="1400" b="0" i="0" kern="1200" dirty="0">
              <a:latin typeface="Calibri Light" panose="020F0302020204030204" pitchFamily="34" charset="0"/>
              <a:cs typeface="Calibri Light" panose="020F0302020204030204" pitchFamily="34" charset="0"/>
            </a:rPr>
            <a:t> le </a:t>
          </a:r>
          <a:r>
            <a:rPr lang="en-US" sz="1400" b="0" i="0" kern="1200" dirty="0" err="1">
              <a:latin typeface="Calibri Light" panose="020F0302020204030204" pitchFamily="34" charset="0"/>
              <a:cs typeface="Calibri Light" panose="020F0302020204030204" pitchFamily="34" charset="0"/>
            </a:rPr>
            <a:t>projet</a:t>
          </a:r>
          <a:r>
            <a:rPr lang="en-US" sz="1400" b="0" i="0" kern="1200" dirty="0">
              <a:latin typeface="Calibri Light" panose="020F0302020204030204" pitchFamily="34" charset="0"/>
              <a:cs typeface="Calibri Light" panose="020F0302020204030204" pitchFamily="34" charset="0"/>
            </a:rPr>
            <a:t> dans le </a:t>
          </a:r>
          <a:r>
            <a:rPr lang="en-US" sz="1400" b="1" i="0" kern="1200" dirty="0" err="1">
              <a:latin typeface="Calibri Light" panose="020F0302020204030204" pitchFamily="34" charset="0"/>
              <a:cs typeface="Calibri Light" panose="020F0302020204030204" pitchFamily="34" charset="0"/>
            </a:rPr>
            <a:t>contexte</a:t>
          </a:r>
          <a:r>
            <a:rPr lang="en-US" sz="1400" b="1" i="0" kern="1200" dirty="0">
              <a:latin typeface="Calibri Light" panose="020F0302020204030204" pitchFamily="34" charset="0"/>
              <a:cs typeface="Calibri Light" panose="020F0302020204030204" pitchFamily="34" charset="0"/>
            </a:rPr>
            <a:t> </a:t>
          </a:r>
          <a:r>
            <a:rPr lang="en-US" sz="1400" b="1" i="0" kern="1200" dirty="0" err="1">
              <a:latin typeface="Calibri Light" panose="020F0302020204030204" pitchFamily="34" charset="0"/>
              <a:cs typeface="Calibri Light" panose="020F0302020204030204" pitchFamily="34" charset="0"/>
            </a:rPr>
            <a:t>spécifique</a:t>
          </a:r>
          <a:r>
            <a:rPr lang="en-US" sz="1400" b="1" i="0" kern="1200" dirty="0">
              <a:latin typeface="Calibri Light" panose="020F0302020204030204" pitchFamily="34" charset="0"/>
              <a:cs typeface="Calibri Light" panose="020F0302020204030204" pitchFamily="34" charset="0"/>
            </a:rPr>
            <a:t> </a:t>
          </a:r>
          <a:r>
            <a:rPr lang="en-US" sz="1400" b="0" i="0" kern="1200" dirty="0">
              <a:latin typeface="Calibri Light" panose="020F0302020204030204" pitchFamily="34" charset="0"/>
              <a:cs typeface="Calibri Light" panose="020F0302020204030204" pitchFamily="34" charset="0"/>
            </a:rPr>
            <a:t>de </a:t>
          </a:r>
          <a:r>
            <a:rPr lang="en-US" sz="1400" b="0" i="0" kern="1200" dirty="0" err="1">
              <a:latin typeface="Calibri Light" panose="020F0302020204030204" pitchFamily="34" charset="0"/>
              <a:cs typeface="Calibri Light" panose="020F0302020204030204" pitchFamily="34" charset="0"/>
            </a:rPr>
            <a:t>l’organisation</a:t>
          </a:r>
          <a:endParaRPr lang="en-US" sz="1400" b="0" i="0" kern="1200" dirty="0">
            <a:latin typeface="Calibri Light" panose="020F0302020204030204" pitchFamily="34" charset="0"/>
            <a:cs typeface="Calibri Light" panose="020F0302020204030204" pitchFamily="34" charset="0"/>
          </a:endParaRPr>
        </a:p>
        <a:p>
          <a:pPr marL="0" lvl="0" indent="0" algn="l" defTabSz="622300">
            <a:lnSpc>
              <a:spcPct val="100000"/>
            </a:lnSpc>
            <a:spcBef>
              <a:spcPct val="0"/>
            </a:spcBef>
            <a:spcAft>
              <a:spcPct val="35000"/>
            </a:spcAft>
            <a:buNone/>
          </a:pPr>
          <a:r>
            <a:rPr lang="en-US" sz="1400" b="0" i="0" kern="1200" dirty="0">
              <a:latin typeface="Calibri Light" panose="020F0302020204030204" pitchFamily="34" charset="0"/>
              <a:cs typeface="Calibri Light" panose="020F0302020204030204" pitchFamily="34" charset="0"/>
            </a:rPr>
            <a:t>Les </a:t>
          </a:r>
          <a:r>
            <a:rPr lang="en-US" sz="1400" b="0" i="0" kern="1200" dirty="0" err="1">
              <a:latin typeface="Calibri Light" panose="020F0302020204030204" pitchFamily="34" charset="0"/>
              <a:cs typeface="Calibri Light" panose="020F0302020204030204" pitchFamily="34" charset="0"/>
            </a:rPr>
            <a:t>facteurs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d’influence</a:t>
          </a:r>
          <a:r>
            <a:rPr lang="en-US" sz="1400" b="0" i="0" kern="1200" dirty="0">
              <a:latin typeface="Calibri Light" panose="020F0302020204030204" pitchFamily="34" charset="0"/>
              <a:cs typeface="Calibri Light" panose="020F0302020204030204" pitchFamily="34" charset="0"/>
            </a:rPr>
            <a:t> internes et externes </a:t>
          </a:r>
          <a:r>
            <a:rPr lang="en-US" sz="1400" b="0" i="0" kern="1200" dirty="0" err="1">
              <a:latin typeface="Calibri Light" panose="020F0302020204030204" pitchFamily="34" charset="0"/>
              <a:cs typeface="Calibri Light" panose="020F0302020204030204" pitchFamily="34" charset="0"/>
            </a:rPr>
            <a:t>tempèrent</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l'</a:t>
          </a:r>
          <a:r>
            <a:rPr lang="en-US" sz="1400" b="1" i="0" kern="1200" dirty="0" err="1">
              <a:latin typeface="Calibri Light" panose="020F0302020204030204" pitchFamily="34" charset="0"/>
              <a:cs typeface="Calibri Light" panose="020F0302020204030204" pitchFamily="34" charset="0"/>
            </a:rPr>
            <a:t>isomorphisme</a:t>
          </a:r>
          <a:r>
            <a:rPr lang="en-US" sz="1400" b="1" i="0" kern="1200" dirty="0">
              <a:latin typeface="Calibri Light" panose="020F0302020204030204" pitchFamily="34" charset="0"/>
              <a:cs typeface="Calibri Light" panose="020F0302020204030204" pitchFamily="34" charset="0"/>
            </a:rPr>
            <a:t> </a:t>
          </a:r>
          <a:r>
            <a:rPr lang="en-US" sz="1400" b="1" i="0" kern="1200" dirty="0" err="1">
              <a:latin typeface="Calibri Light" panose="020F0302020204030204" pitchFamily="34" charset="0"/>
              <a:cs typeface="Calibri Light" panose="020F0302020204030204" pitchFamily="34" charset="0"/>
            </a:rPr>
            <a:t>mimétique</a:t>
          </a:r>
          <a:r>
            <a:rPr lang="en-US" sz="1400" b="1" i="0" kern="1200" dirty="0">
              <a:latin typeface="Calibri Light" panose="020F0302020204030204" pitchFamily="34" charset="0"/>
              <a:cs typeface="Calibri Light" panose="020F0302020204030204" pitchFamily="34" charset="0"/>
            </a:rPr>
            <a:t> </a:t>
          </a:r>
        </a:p>
      </dsp:txBody>
      <dsp:txXfrm>
        <a:off x="5930539" y="2452204"/>
        <a:ext cx="1681171" cy="29841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46866-D61D-4137-9CCD-EB48DC1D67F1}">
      <dsp:nvSpPr>
        <dsp:cNvPr id="0" name=""/>
        <dsp:cNvSpPr/>
      </dsp:nvSpPr>
      <dsp:spPr>
        <a:xfrm>
          <a:off x="10953" y="181029"/>
          <a:ext cx="760418" cy="7094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AF17AD-0F35-429C-9AE8-EFC489E3BEDA}">
      <dsp:nvSpPr>
        <dsp:cNvPr id="0" name=""/>
        <dsp:cNvSpPr/>
      </dsp:nvSpPr>
      <dsp:spPr>
        <a:xfrm>
          <a:off x="10953" y="1103945"/>
          <a:ext cx="2172625" cy="104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i="0" kern="1200" dirty="0">
              <a:latin typeface="Calibri Light" panose="020F0302020204030204" pitchFamily="34" charset="0"/>
              <a:cs typeface="Calibri Light" panose="020F0302020204030204" pitchFamily="34" charset="0"/>
            </a:rPr>
            <a:t>#5 </a:t>
          </a:r>
          <a:r>
            <a:rPr lang="en-US" sz="1800" b="1" i="0" kern="1200" dirty="0" err="1">
              <a:latin typeface="Calibri Light" panose="020F0302020204030204" pitchFamily="34" charset="0"/>
              <a:cs typeface="Calibri Light" panose="020F0302020204030204" pitchFamily="34" charset="0"/>
            </a:rPr>
            <a:t>Impliquer</a:t>
          </a:r>
          <a:r>
            <a:rPr lang="en-US" sz="1800" b="1" i="0" kern="1200" dirty="0">
              <a:latin typeface="Calibri Light" panose="020F0302020204030204" pitchFamily="34" charset="0"/>
              <a:cs typeface="Calibri Light" panose="020F0302020204030204" pitchFamily="34" charset="0"/>
            </a:rPr>
            <a:t> les </a:t>
          </a:r>
          <a:r>
            <a:rPr lang="en-US" sz="1800" b="1" i="0" kern="1200" dirty="0" err="1">
              <a:latin typeface="Calibri Light" panose="020F0302020204030204" pitchFamily="34" charset="0"/>
              <a:cs typeface="Calibri Light" panose="020F0302020204030204" pitchFamily="34" charset="0"/>
            </a:rPr>
            <a:t>utilisateurs</a:t>
          </a:r>
          <a:r>
            <a:rPr lang="en-US" sz="1800" b="1" i="0" kern="1200" dirty="0">
              <a:latin typeface="Calibri Light" panose="020F0302020204030204" pitchFamily="34" charset="0"/>
              <a:cs typeface="Calibri Light" panose="020F0302020204030204" pitchFamily="34" charset="0"/>
            </a:rPr>
            <a:t> et </a:t>
          </a:r>
          <a:r>
            <a:rPr lang="en-US" sz="1800" b="1" i="0" kern="1200" dirty="0" err="1">
              <a:latin typeface="Calibri Light" panose="020F0302020204030204" pitchFamily="34" charset="0"/>
              <a:cs typeface="Calibri Light" panose="020F0302020204030204" pitchFamily="34" charset="0"/>
            </a:rPr>
            <a:t>créer</a:t>
          </a:r>
          <a:r>
            <a:rPr lang="en-US" sz="1800" b="1" i="0" kern="1200" dirty="0">
              <a:latin typeface="Calibri Light" panose="020F0302020204030204" pitchFamily="34" charset="0"/>
              <a:cs typeface="Calibri Light" panose="020F0302020204030204" pitchFamily="34" charset="0"/>
            </a:rPr>
            <a:t> des équipes </a:t>
          </a:r>
          <a:r>
            <a:rPr lang="en-US" sz="1800" b="1" i="0" kern="1200" dirty="0" err="1">
              <a:latin typeface="Calibri Light" panose="020F0302020204030204" pitchFamily="34" charset="0"/>
              <a:cs typeface="Calibri Light" panose="020F0302020204030204" pitchFamily="34" charset="0"/>
            </a:rPr>
            <a:t>multidisciplinaires</a:t>
          </a:r>
          <a:endParaRPr lang="en-US" sz="1800" b="1" i="0" kern="1200" dirty="0">
            <a:latin typeface="Calibri Light" panose="020F0302020204030204" pitchFamily="34" charset="0"/>
            <a:cs typeface="Calibri Light" panose="020F0302020204030204" pitchFamily="34" charset="0"/>
          </a:endParaRPr>
        </a:p>
      </dsp:txBody>
      <dsp:txXfrm>
        <a:off x="10953" y="1103945"/>
        <a:ext cx="2172625" cy="1046160"/>
      </dsp:txXfrm>
    </dsp:sp>
    <dsp:sp modelId="{838F89B1-8A15-4A5D-91EF-F367846A1C46}">
      <dsp:nvSpPr>
        <dsp:cNvPr id="0" name=""/>
        <dsp:cNvSpPr/>
      </dsp:nvSpPr>
      <dsp:spPr>
        <a:xfrm>
          <a:off x="10953" y="2249403"/>
          <a:ext cx="2172625" cy="2896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b="0" i="0" kern="1200" dirty="0">
              <a:latin typeface="Calibri Light" panose="020F0302020204030204" pitchFamily="34" charset="0"/>
              <a:cs typeface="Calibri Light" panose="020F0302020204030204" pitchFamily="34" charset="0"/>
            </a:rPr>
            <a:t>Les </a:t>
          </a:r>
          <a:r>
            <a:rPr lang="en-US" sz="1400" b="0" i="0" kern="1200" dirty="0" err="1">
              <a:latin typeface="Calibri Light" panose="020F0302020204030204" pitchFamily="34" charset="0"/>
              <a:cs typeface="Calibri Light" panose="020F0302020204030204" pitchFamily="34" charset="0"/>
            </a:rPr>
            <a:t>utilisateurs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possèdent</a:t>
          </a:r>
          <a:r>
            <a:rPr lang="en-US" sz="1400" b="0" i="0" kern="1200" dirty="0">
              <a:latin typeface="Calibri Light" panose="020F0302020204030204" pitchFamily="34" charset="0"/>
              <a:cs typeface="Calibri Light" panose="020F0302020204030204" pitchFamily="34" charset="0"/>
            </a:rPr>
            <a:t> des </a:t>
          </a:r>
          <a:r>
            <a:rPr lang="en-US" sz="1400" b="1" i="0" kern="1200" dirty="0" err="1">
              <a:latin typeface="Calibri Light" panose="020F0302020204030204" pitchFamily="34" charset="0"/>
              <a:cs typeface="Calibri Light" panose="020F0302020204030204" pitchFamily="34" charset="0"/>
            </a:rPr>
            <a:t>compétences</a:t>
          </a:r>
          <a:r>
            <a:rPr lang="en-US" sz="1400" b="1" i="0" kern="1200" dirty="0">
              <a:latin typeface="Calibri Light" panose="020F0302020204030204" pitchFamily="34" charset="0"/>
              <a:cs typeface="Calibri Light" panose="020F0302020204030204" pitchFamily="34" charset="0"/>
            </a:rPr>
            <a:t> métier </a:t>
          </a:r>
          <a:r>
            <a:rPr lang="en-US" sz="1400" b="1" i="0" kern="1200" dirty="0" err="1">
              <a:latin typeface="Calibri Light" panose="020F0302020204030204" pitchFamily="34" charset="0"/>
              <a:cs typeface="Calibri Light" panose="020F0302020204030204" pitchFamily="34" charset="0"/>
            </a:rPr>
            <a:t>essentielles</a:t>
          </a:r>
          <a:r>
            <a:rPr lang="en-US" sz="1400" b="1" i="0" kern="1200" dirty="0">
              <a:latin typeface="Calibri Light" panose="020F0302020204030204" pitchFamily="34" charset="0"/>
              <a:cs typeface="Calibri Light" panose="020F0302020204030204" pitchFamily="34" charset="0"/>
            </a:rPr>
            <a:t> </a:t>
          </a:r>
          <a:r>
            <a:rPr lang="en-US" sz="1400" b="0" i="0" kern="1200" dirty="0">
              <a:latin typeface="Calibri Light" panose="020F0302020204030204" pitchFamily="34" charset="0"/>
              <a:cs typeface="Calibri Light" panose="020F0302020204030204" pitchFamily="34" charset="0"/>
            </a:rPr>
            <a:t>pour </a:t>
          </a:r>
          <a:r>
            <a:rPr lang="en-US" sz="1400" b="0" i="0" kern="1200" dirty="0" err="1">
              <a:latin typeface="Calibri Light" panose="020F0302020204030204" pitchFamily="34" charset="0"/>
              <a:cs typeface="Calibri Light" panose="020F0302020204030204" pitchFamily="34" charset="0"/>
            </a:rPr>
            <a:t>concevoir</a:t>
          </a:r>
          <a:r>
            <a:rPr lang="en-US" sz="1400" b="0" i="0" kern="1200" dirty="0">
              <a:latin typeface="Calibri Light" panose="020F0302020204030204" pitchFamily="34" charset="0"/>
              <a:cs typeface="Calibri Light" panose="020F0302020204030204" pitchFamily="34" charset="0"/>
            </a:rPr>
            <a:t> et former des IA </a:t>
          </a:r>
          <a:r>
            <a:rPr lang="en-US" sz="1400" b="0" i="0" kern="1200" dirty="0" err="1">
              <a:latin typeface="Calibri Light" panose="020F0302020204030204" pitchFamily="34" charset="0"/>
              <a:cs typeface="Calibri Light" panose="020F0302020204030204" pitchFamily="34" charset="0"/>
            </a:rPr>
            <a:t>ou</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développer</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d'autres</a:t>
          </a:r>
          <a:r>
            <a:rPr lang="en-US" sz="1400" b="0" i="0" kern="1200" dirty="0">
              <a:latin typeface="Calibri Light" panose="020F0302020204030204" pitchFamily="34" charset="0"/>
              <a:cs typeface="Calibri Light" panose="020F0302020204030204" pitchFamily="34" charset="0"/>
            </a:rPr>
            <a:t> innovations </a:t>
          </a:r>
          <a:r>
            <a:rPr lang="en-US" sz="1400" b="0" i="0" kern="1200" dirty="0" err="1">
              <a:latin typeface="Calibri Light" panose="020F0302020204030204" pitchFamily="34" charset="0"/>
              <a:cs typeface="Calibri Light" panose="020F0302020204030204" pitchFamily="34" charset="0"/>
            </a:rPr>
            <a:t>technologiques</a:t>
          </a:r>
          <a:endParaRPr lang="en-US" sz="1400" b="0" i="0" kern="1200" dirty="0">
            <a:latin typeface="Calibri Light" panose="020F0302020204030204" pitchFamily="34" charset="0"/>
            <a:cs typeface="Calibri Light" panose="020F0302020204030204" pitchFamily="34" charset="0"/>
          </a:endParaRPr>
        </a:p>
        <a:p>
          <a:pPr marL="0" lvl="0" indent="0" algn="l" defTabSz="622300">
            <a:lnSpc>
              <a:spcPct val="100000"/>
            </a:lnSpc>
            <a:spcBef>
              <a:spcPct val="0"/>
            </a:spcBef>
            <a:spcAft>
              <a:spcPct val="35000"/>
            </a:spcAft>
            <a:buNone/>
          </a:pPr>
          <a:r>
            <a:rPr lang="en-US" sz="1400" b="0" i="0" kern="1200" dirty="0">
              <a:latin typeface="Calibri Light" panose="020F0302020204030204" pitchFamily="34" charset="0"/>
              <a:cs typeface="Calibri Light" panose="020F0302020204030204" pitchFamily="34" charset="0"/>
            </a:rPr>
            <a:t>Importance du </a:t>
          </a:r>
          <a:r>
            <a:rPr lang="en-US" sz="1400" b="1" i="0" kern="1200" dirty="0">
              <a:latin typeface="Calibri Light" panose="020F0302020204030204" pitchFamily="34" charset="0"/>
              <a:cs typeface="Calibri Light" panose="020F0302020204030204" pitchFamily="34" charset="0"/>
            </a:rPr>
            <a:t>dialogue</a:t>
          </a:r>
          <a:r>
            <a:rPr lang="en-US" sz="1400" b="0" i="0" kern="1200" dirty="0">
              <a:latin typeface="Calibri Light" panose="020F0302020204030204" pitchFamily="34" charset="0"/>
              <a:cs typeface="Calibri Light" panose="020F0302020204030204" pitchFamily="34" charset="0"/>
            </a:rPr>
            <a:t> et des </a:t>
          </a:r>
          <a:r>
            <a:rPr lang="en-US" sz="1400" b="1" i="0" kern="1200" dirty="0" err="1">
              <a:latin typeface="Calibri Light" panose="020F0302020204030204" pitchFamily="34" charset="0"/>
              <a:cs typeface="Calibri Light" panose="020F0302020204030204" pitchFamily="34" charset="0"/>
            </a:rPr>
            <a:t>ajustements</a:t>
          </a:r>
          <a:r>
            <a:rPr lang="en-US" sz="1400" b="0" i="0" kern="1200" dirty="0">
              <a:latin typeface="Calibri Light" panose="020F0302020204030204" pitchFamily="34" charset="0"/>
              <a:cs typeface="Calibri Light" panose="020F0302020204030204" pitchFamily="34" charset="0"/>
            </a:rPr>
            <a:t> entre </a:t>
          </a:r>
          <a:r>
            <a:rPr lang="en-US" sz="1400" b="0" i="0" kern="1200" dirty="0" err="1">
              <a:latin typeface="Calibri Light" panose="020F0302020204030204" pitchFamily="34" charset="0"/>
              <a:cs typeface="Calibri Light" panose="020F0302020204030204" pitchFamily="34" charset="0"/>
            </a:rPr>
            <a:t>développeurs</a:t>
          </a:r>
          <a:r>
            <a:rPr lang="en-US" sz="1400" b="0" i="0" kern="1200" dirty="0">
              <a:latin typeface="Calibri Light" panose="020F0302020204030204" pitchFamily="34" charset="0"/>
              <a:cs typeface="Calibri Light" panose="020F0302020204030204" pitchFamily="34" charset="0"/>
            </a:rPr>
            <a:t> et </a:t>
          </a:r>
          <a:r>
            <a:rPr lang="en-US" sz="1400" b="0" i="0" kern="1200" dirty="0" err="1">
              <a:latin typeface="Calibri Light" panose="020F0302020204030204" pitchFamily="34" charset="0"/>
              <a:cs typeface="Calibri Light" panose="020F0302020204030204" pitchFamily="34" charset="0"/>
            </a:rPr>
            <a:t>utilisateurs</a:t>
          </a:r>
          <a:endParaRPr lang="en-US" sz="1400" b="0" i="0" kern="1200" dirty="0">
            <a:latin typeface="Calibri Light" panose="020F0302020204030204" pitchFamily="34" charset="0"/>
            <a:cs typeface="Calibri Light" panose="020F0302020204030204" pitchFamily="34" charset="0"/>
          </a:endParaRPr>
        </a:p>
      </dsp:txBody>
      <dsp:txXfrm>
        <a:off x="10953" y="2249403"/>
        <a:ext cx="2172625" cy="2896477"/>
      </dsp:txXfrm>
    </dsp:sp>
    <dsp:sp modelId="{94653928-1973-4CC7-B448-D01A918B24F0}">
      <dsp:nvSpPr>
        <dsp:cNvPr id="0" name=""/>
        <dsp:cNvSpPr/>
      </dsp:nvSpPr>
      <dsp:spPr>
        <a:xfrm>
          <a:off x="2563787" y="181029"/>
          <a:ext cx="760418" cy="7094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17DE76-0169-4A0A-A2C5-8D01DEC6124D}">
      <dsp:nvSpPr>
        <dsp:cNvPr id="0" name=""/>
        <dsp:cNvSpPr/>
      </dsp:nvSpPr>
      <dsp:spPr>
        <a:xfrm>
          <a:off x="2563787" y="1103945"/>
          <a:ext cx="2172625" cy="104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i="0" kern="1200" dirty="0">
              <a:latin typeface="Calibri Light" panose="020F0302020204030204" pitchFamily="34" charset="0"/>
              <a:cs typeface="Calibri Light" panose="020F0302020204030204" pitchFamily="34" charset="0"/>
            </a:rPr>
            <a:t>#6 </a:t>
          </a:r>
          <a:r>
            <a:rPr lang="en-US" sz="1800" b="1" i="0" kern="1200" dirty="0" err="1">
              <a:latin typeface="Calibri Light" panose="020F0302020204030204" pitchFamily="34" charset="0"/>
              <a:cs typeface="Calibri Light" panose="020F0302020204030204" pitchFamily="34" charset="0"/>
            </a:rPr>
            <a:t>Envisager</a:t>
          </a:r>
          <a:r>
            <a:rPr lang="en-US" sz="1800" b="1" i="0" kern="1200" dirty="0">
              <a:latin typeface="Calibri Light" panose="020F0302020204030204" pitchFamily="34" charset="0"/>
              <a:cs typeface="Calibri Light" panose="020F0302020204030204" pitchFamily="34" charset="0"/>
            </a:rPr>
            <a:t> les </a:t>
          </a:r>
          <a:r>
            <a:rPr lang="en-US" sz="1800" b="1" i="0" kern="1200" dirty="0" err="1">
              <a:latin typeface="Calibri Light" panose="020F0302020204030204" pitchFamily="34" charset="0"/>
              <a:cs typeface="Calibri Light" panose="020F0302020204030204" pitchFamily="34" charset="0"/>
            </a:rPr>
            <a:t>compétences</a:t>
          </a:r>
          <a:r>
            <a:rPr lang="en-US" sz="1800" b="1" i="0" kern="1200" dirty="0">
              <a:latin typeface="Calibri Light" panose="020F0302020204030204" pitchFamily="34" charset="0"/>
              <a:cs typeface="Calibri Light" panose="020F0302020204030204" pitchFamily="34" charset="0"/>
            </a:rPr>
            <a:t> </a:t>
          </a:r>
          <a:r>
            <a:rPr lang="en-US" sz="1800" b="1" i="0" kern="1200" dirty="0" err="1">
              <a:latin typeface="Calibri Light" panose="020F0302020204030204" pitchFamily="34" charset="0"/>
              <a:cs typeface="Calibri Light" panose="020F0302020204030204" pitchFamily="34" charset="0"/>
            </a:rPr>
            <a:t>nécessaires</a:t>
          </a:r>
          <a:endParaRPr lang="en-US" sz="1800" b="1" i="0" kern="1200" dirty="0">
            <a:latin typeface="Calibri Light" panose="020F0302020204030204" pitchFamily="34" charset="0"/>
            <a:cs typeface="Calibri Light" panose="020F0302020204030204" pitchFamily="34" charset="0"/>
          </a:endParaRPr>
        </a:p>
      </dsp:txBody>
      <dsp:txXfrm>
        <a:off x="2563787" y="1103945"/>
        <a:ext cx="2172625" cy="1046160"/>
      </dsp:txXfrm>
    </dsp:sp>
    <dsp:sp modelId="{78E72D7A-26EF-4B41-8581-B3445EC03290}">
      <dsp:nvSpPr>
        <dsp:cNvPr id="0" name=""/>
        <dsp:cNvSpPr/>
      </dsp:nvSpPr>
      <dsp:spPr>
        <a:xfrm>
          <a:off x="2563787" y="2249403"/>
          <a:ext cx="2172625" cy="2896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b="0" i="0" kern="1200" dirty="0">
              <a:latin typeface="Calibri Light" panose="020F0302020204030204" pitchFamily="34" charset="0"/>
              <a:cs typeface="Calibri Light" panose="020F0302020204030204" pitchFamily="34" charset="0"/>
            </a:rPr>
            <a:t>Une </a:t>
          </a:r>
          <a:r>
            <a:rPr lang="en-US" sz="1400" b="1" i="0" kern="1200" dirty="0" err="1">
              <a:latin typeface="Calibri Light" panose="020F0302020204030204" pitchFamily="34" charset="0"/>
              <a:cs typeface="Calibri Light" panose="020F0302020204030204" pitchFamily="34" charset="0"/>
            </a:rPr>
            <a:t>alphabétisation</a:t>
          </a:r>
          <a:r>
            <a:rPr lang="en-US" sz="1400" b="1" i="0" kern="1200" dirty="0">
              <a:latin typeface="Calibri Light" panose="020F0302020204030204" pitchFamily="34" charset="0"/>
              <a:cs typeface="Calibri Light" panose="020F0302020204030204" pitchFamily="34" charset="0"/>
            </a:rPr>
            <a:t> numérique </a:t>
          </a:r>
          <a:r>
            <a:rPr lang="en-US" sz="1400" b="0" i="0" kern="1200" dirty="0" err="1">
              <a:latin typeface="Calibri Light" panose="020F0302020204030204" pitchFamily="34" charset="0"/>
              <a:cs typeface="Calibri Light" panose="020F0302020204030204" pitchFamily="34" charset="0"/>
            </a:rPr>
            <a:t>générale</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est</a:t>
          </a:r>
          <a:r>
            <a:rPr lang="en-US" sz="1400" b="0" i="0" kern="1200" dirty="0">
              <a:latin typeface="Calibri Light" panose="020F0302020204030204" pitchFamily="34" charset="0"/>
              <a:cs typeface="Calibri Light" panose="020F0302020204030204" pitchFamily="34" charset="0"/>
            </a:rPr>
            <a:t> à </a:t>
          </a:r>
          <a:r>
            <a:rPr lang="en-US" sz="1400" b="0" i="0" kern="1200" dirty="0" err="1">
              <a:latin typeface="Calibri Light" panose="020F0302020204030204" pitchFamily="34" charset="0"/>
              <a:cs typeface="Calibri Light" panose="020F0302020204030204" pitchFamily="34" charset="0"/>
            </a:rPr>
            <a:t>développer</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compétences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cognitives</a:t>
          </a:r>
          <a:r>
            <a:rPr lang="en-US" sz="1400" b="0" i="0" kern="1200" dirty="0">
              <a:latin typeface="Calibri Light" panose="020F0302020204030204" pitchFamily="34" charset="0"/>
              <a:cs typeface="Calibri Light" panose="020F0302020204030204" pitchFamily="34" charset="0"/>
            </a:rPr>
            <a:t> et </a:t>
          </a:r>
          <a:r>
            <a:rPr lang="en-US" sz="1400" b="0" i="0" kern="1200" dirty="0" err="1">
              <a:latin typeface="Calibri Light" panose="020F0302020204030204" pitchFamily="34" charset="0"/>
              <a:cs typeface="Calibri Light" panose="020F0302020204030204" pitchFamily="34" charset="0"/>
            </a:rPr>
            <a:t>statistiques</a:t>
          </a:r>
          <a:r>
            <a:rPr lang="en-US" sz="1400" b="0" i="0" kern="1200" dirty="0">
              <a:latin typeface="Calibri Light" panose="020F0302020204030204" pitchFamily="34" charset="0"/>
              <a:cs typeface="Calibri Light" panose="020F0302020204030204" pitchFamily="34" charset="0"/>
            </a:rPr>
            <a:t>)</a:t>
          </a:r>
        </a:p>
        <a:p>
          <a:pPr marL="0" lvl="0" indent="0" algn="l" defTabSz="622300">
            <a:lnSpc>
              <a:spcPct val="100000"/>
            </a:lnSpc>
            <a:spcBef>
              <a:spcPct val="0"/>
            </a:spcBef>
            <a:spcAft>
              <a:spcPct val="35000"/>
            </a:spcAft>
            <a:buNone/>
          </a:pPr>
          <a:r>
            <a:rPr lang="en-US" sz="1400" b="0" i="0" kern="1200" dirty="0">
              <a:latin typeface="Calibri Light" panose="020F0302020204030204" pitchFamily="34" charset="0"/>
              <a:cs typeface="Calibri Light" panose="020F0302020204030204" pitchFamily="34" charset="0"/>
            </a:rPr>
            <a:t>Les </a:t>
          </a:r>
          <a:r>
            <a:rPr lang="en-US" sz="1400" b="0" i="0" kern="1200" dirty="0" err="1">
              <a:latin typeface="Calibri Light" panose="020F0302020204030204" pitchFamily="34" charset="0"/>
              <a:cs typeface="Calibri Light" panose="020F0302020204030204" pitchFamily="34" charset="0"/>
            </a:rPr>
            <a:t>compétences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en</a:t>
          </a:r>
          <a:r>
            <a:rPr lang="en-US" sz="1400" b="0" i="0" kern="1200" dirty="0">
              <a:latin typeface="Calibri Light" panose="020F0302020204030204" pitchFamily="34" charset="0"/>
              <a:cs typeface="Calibri Light" panose="020F0302020204030204" pitchFamily="34" charset="0"/>
            </a:rPr>
            <a:t> </a:t>
          </a:r>
          <a:r>
            <a:rPr lang="en-US" sz="1400" b="1" i="0" kern="1200" dirty="0">
              <a:latin typeface="Calibri Light" panose="020F0302020204030204" pitchFamily="34" charset="0"/>
              <a:cs typeface="Calibri Light" panose="020F0302020204030204" pitchFamily="34" charset="0"/>
            </a:rPr>
            <a:t>marketing/</a:t>
          </a:r>
          <a:r>
            <a:rPr lang="en-US" sz="1400" b="1" i="0" kern="1200" dirty="0" err="1">
              <a:latin typeface="Calibri Light" panose="020F0302020204030204" pitchFamily="34" charset="0"/>
              <a:cs typeface="Calibri Light" panose="020F0302020204030204" pitchFamily="34" charset="0"/>
            </a:rPr>
            <a:t>commerciales</a:t>
          </a:r>
          <a:r>
            <a:rPr lang="en-US" sz="1400" b="1"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sont</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renforcées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marché</a:t>
          </a:r>
          <a:r>
            <a:rPr lang="en-US" sz="1400" b="0" i="0" kern="1200" dirty="0">
              <a:latin typeface="Calibri Light" panose="020F0302020204030204" pitchFamily="34" charset="0"/>
              <a:cs typeface="Calibri Light" panose="020F0302020204030204" pitchFamily="34" charset="0"/>
            </a:rPr>
            <a:t> du travail tendu)</a:t>
          </a:r>
        </a:p>
        <a:p>
          <a:pPr marL="0" lvl="0" indent="0" algn="l" defTabSz="622300">
            <a:lnSpc>
              <a:spcPct val="100000"/>
            </a:lnSpc>
            <a:spcBef>
              <a:spcPct val="0"/>
            </a:spcBef>
            <a:spcAft>
              <a:spcPct val="35000"/>
            </a:spcAft>
            <a:buNone/>
          </a:pPr>
          <a:r>
            <a:rPr lang="en-US" sz="1400" b="0" i="0" kern="1200" dirty="0">
              <a:latin typeface="Calibri Light" panose="020F0302020204030204" pitchFamily="34" charset="0"/>
              <a:cs typeface="Calibri Light" panose="020F0302020204030204" pitchFamily="34" charset="0"/>
            </a:rPr>
            <a:t>Les </a:t>
          </a:r>
          <a:r>
            <a:rPr lang="en-US" sz="1400" b="0" i="0" kern="1200" dirty="0" err="1">
              <a:latin typeface="Calibri Light" panose="020F0302020204030204" pitchFamily="34" charset="0"/>
              <a:cs typeface="Calibri Light" panose="020F0302020204030204" pitchFamily="34" charset="0"/>
            </a:rPr>
            <a:t>compétences</a:t>
          </a:r>
          <a:r>
            <a:rPr lang="en-US" sz="1400" b="0" i="0" kern="1200" dirty="0">
              <a:latin typeface="Calibri Light" panose="020F0302020204030204" pitchFamily="34" charset="0"/>
              <a:cs typeface="Calibri Light" panose="020F0302020204030204" pitchFamily="34" charset="0"/>
            </a:rPr>
            <a:t> </a:t>
          </a:r>
          <a:r>
            <a:rPr lang="en-US" sz="1400" b="1" i="0" kern="1200" dirty="0" err="1">
              <a:latin typeface="Calibri Light" panose="020F0302020204030204" pitchFamily="34" charset="0"/>
              <a:cs typeface="Calibri Light" panose="020F0302020204030204" pitchFamily="34" charset="0"/>
            </a:rPr>
            <a:t>professionnelles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traditionnelles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sont</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centrales</a:t>
          </a:r>
          <a:r>
            <a:rPr lang="en-US" sz="1400" b="0" i="0" kern="1200" dirty="0">
              <a:latin typeface="Calibri Light" panose="020F0302020204030204" pitchFamily="34" charset="0"/>
              <a:cs typeface="Calibri Light" panose="020F0302020204030204" pitchFamily="34" charset="0"/>
            </a:rPr>
            <a:t>… et  </a:t>
          </a:r>
          <a:r>
            <a:rPr lang="en-US" sz="1400" b="0" i="0" kern="1200" dirty="0" err="1">
              <a:latin typeface="Calibri Light" panose="020F0302020204030204" pitchFamily="34" charset="0"/>
              <a:cs typeface="Calibri Light" panose="020F0302020204030204" pitchFamily="34" charset="0"/>
            </a:rPr>
            <a:t>déformées</a:t>
          </a:r>
          <a:r>
            <a:rPr lang="en-US" sz="1400" b="0" i="0" kern="1200" dirty="0">
              <a:latin typeface="Calibri Light" panose="020F0302020204030204" pitchFamily="34" charset="0"/>
              <a:cs typeface="Calibri Light" panose="020F0302020204030204" pitchFamily="34" charset="0"/>
            </a:rPr>
            <a:t> par </a:t>
          </a:r>
          <a:r>
            <a:rPr lang="en-US" sz="1400" b="0" i="0" kern="1200" dirty="0" err="1">
              <a:latin typeface="Calibri Light" panose="020F0302020204030204" pitchFamily="34" charset="0"/>
              <a:cs typeface="Calibri Light" panose="020F0302020204030204" pitchFamily="34" charset="0"/>
            </a:rPr>
            <a:t>l’IA</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hybridation</a:t>
          </a:r>
          <a:r>
            <a:rPr lang="en-US" sz="1400" b="0" i="0" kern="1200" dirty="0">
              <a:latin typeface="Calibri Light" panose="020F0302020204030204" pitchFamily="34" charset="0"/>
              <a:cs typeface="Calibri Light" panose="020F0302020204030204" pitchFamily="34" charset="0"/>
            </a:rPr>
            <a:t>)</a:t>
          </a:r>
        </a:p>
        <a:p>
          <a:pPr marL="0" lvl="0" indent="0" algn="l" defTabSz="622300">
            <a:lnSpc>
              <a:spcPct val="100000"/>
            </a:lnSpc>
            <a:spcBef>
              <a:spcPct val="0"/>
            </a:spcBef>
            <a:spcAft>
              <a:spcPct val="35000"/>
            </a:spcAft>
            <a:buNone/>
          </a:pPr>
          <a:r>
            <a:rPr lang="en-US" sz="1400" b="0" i="0" kern="1200" dirty="0" err="1">
              <a:latin typeface="Calibri Light" panose="020F0302020204030204" pitchFamily="34" charset="0"/>
              <a:cs typeface="Calibri Light" panose="020F0302020204030204" pitchFamily="34" charset="0"/>
            </a:rPr>
            <a:t>Questionner</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l’acquisition</a:t>
          </a:r>
          <a:r>
            <a:rPr lang="en-US" sz="1400" b="0" i="0" kern="1200" dirty="0">
              <a:latin typeface="Calibri Light" panose="020F0302020204030204" pitchFamily="34" charset="0"/>
              <a:cs typeface="Calibri Light" panose="020F0302020204030204" pitchFamily="34" charset="0"/>
            </a:rPr>
            <a:t> des </a:t>
          </a:r>
          <a:r>
            <a:rPr lang="en-US" sz="1400" b="1" i="0" kern="1200" dirty="0">
              <a:latin typeface="Calibri Light" panose="020F0302020204030204" pitchFamily="34" charset="0"/>
              <a:cs typeface="Calibri Light" panose="020F0302020204030204" pitchFamily="34" charset="0"/>
            </a:rPr>
            <a:t>soft skills</a:t>
          </a:r>
        </a:p>
      </dsp:txBody>
      <dsp:txXfrm>
        <a:off x="2563787" y="2249403"/>
        <a:ext cx="2172625" cy="2896477"/>
      </dsp:txXfrm>
    </dsp:sp>
    <dsp:sp modelId="{175C250E-D92D-4B8A-B73A-4649A5080421}">
      <dsp:nvSpPr>
        <dsp:cNvPr id="0" name=""/>
        <dsp:cNvSpPr/>
      </dsp:nvSpPr>
      <dsp:spPr>
        <a:xfrm>
          <a:off x="5116622" y="181029"/>
          <a:ext cx="760418" cy="7094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A6E507-A273-4D91-AD09-53026473FB79}">
      <dsp:nvSpPr>
        <dsp:cNvPr id="0" name=""/>
        <dsp:cNvSpPr/>
      </dsp:nvSpPr>
      <dsp:spPr>
        <a:xfrm>
          <a:off x="5116622" y="1103945"/>
          <a:ext cx="2172625" cy="104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i="0" kern="1200" dirty="0">
              <a:latin typeface="Calibri Light" panose="020F0302020204030204" pitchFamily="34" charset="0"/>
              <a:cs typeface="Calibri Light" panose="020F0302020204030204" pitchFamily="34" charset="0"/>
            </a:rPr>
            <a:t>#7 </a:t>
          </a:r>
          <a:r>
            <a:rPr lang="en-US" sz="1800" b="1" i="0" kern="1200" dirty="0" err="1">
              <a:latin typeface="Calibri Light" panose="020F0302020204030204" pitchFamily="34" charset="0"/>
              <a:cs typeface="Calibri Light" panose="020F0302020204030204" pitchFamily="34" charset="0"/>
            </a:rPr>
            <a:t>Investir</a:t>
          </a:r>
          <a:r>
            <a:rPr lang="en-US" sz="1800" b="1" i="0" kern="1200" dirty="0">
              <a:latin typeface="Calibri Light" panose="020F0302020204030204" pitchFamily="34" charset="0"/>
              <a:cs typeface="Calibri Light" panose="020F0302020204030204" pitchFamily="34" charset="0"/>
            </a:rPr>
            <a:t> dans la formation</a:t>
          </a:r>
        </a:p>
      </dsp:txBody>
      <dsp:txXfrm>
        <a:off x="5116622" y="1103945"/>
        <a:ext cx="2172625" cy="1046160"/>
      </dsp:txXfrm>
    </dsp:sp>
    <dsp:sp modelId="{2E57E0FD-B3F3-4718-8275-33DA4F5FF669}">
      <dsp:nvSpPr>
        <dsp:cNvPr id="0" name=""/>
        <dsp:cNvSpPr/>
      </dsp:nvSpPr>
      <dsp:spPr>
        <a:xfrm>
          <a:off x="5116622" y="2249403"/>
          <a:ext cx="2172625" cy="2896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b="0" i="0" kern="1200" dirty="0">
              <a:latin typeface="Calibri Light" panose="020F0302020204030204" pitchFamily="34" charset="0"/>
              <a:cs typeface="Calibri Light" panose="020F0302020204030204" pitchFamily="34" charset="0"/>
            </a:rPr>
            <a:t>La politique de formation </a:t>
          </a:r>
          <a:r>
            <a:rPr lang="en-US" sz="1400" b="0" i="0" kern="1200" dirty="0" err="1">
              <a:latin typeface="Calibri Light" panose="020F0302020204030204" pitchFamily="34" charset="0"/>
              <a:cs typeface="Calibri Light" panose="020F0302020204030204" pitchFamily="34" charset="0"/>
            </a:rPr>
            <a:t>est</a:t>
          </a:r>
          <a:r>
            <a:rPr lang="en-US" sz="1400" b="0" i="0" kern="1200" dirty="0">
              <a:latin typeface="Calibri Light" panose="020F0302020204030204" pitchFamily="34" charset="0"/>
              <a:cs typeface="Calibri Light" panose="020F0302020204030204" pitchFamily="34" charset="0"/>
            </a:rPr>
            <a:t> </a:t>
          </a:r>
          <a:r>
            <a:rPr lang="en-US" sz="1400" b="1" i="0" kern="1200" dirty="0" err="1">
              <a:latin typeface="Calibri Light" panose="020F0302020204030204" pitchFamily="34" charset="0"/>
              <a:cs typeface="Calibri Light" panose="020F0302020204030204" pitchFamily="34" charset="0"/>
            </a:rPr>
            <a:t>différenciée</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en</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fonction</a:t>
          </a:r>
          <a:r>
            <a:rPr lang="en-US" sz="1400" b="0" i="0" kern="1200" dirty="0">
              <a:latin typeface="Calibri Light" panose="020F0302020204030204" pitchFamily="34" charset="0"/>
              <a:cs typeface="Calibri Light" panose="020F0302020204030204" pitchFamily="34" charset="0"/>
            </a:rPr>
            <a:t> des </a:t>
          </a:r>
          <a:r>
            <a:rPr lang="en-US" sz="1400" b="0" i="0" kern="1200" dirty="0" err="1">
              <a:latin typeface="Calibri Light" panose="020F0302020204030204" pitchFamily="34" charset="0"/>
              <a:cs typeface="Calibri Light" panose="020F0302020204030204" pitchFamily="34" charset="0"/>
            </a:rPr>
            <a:t>évolutions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attendues</a:t>
          </a:r>
          <a:r>
            <a:rPr lang="en-US" sz="1400" b="0" i="0" kern="1200" dirty="0">
              <a:latin typeface="Calibri Light" panose="020F0302020204030204" pitchFamily="34" charset="0"/>
              <a:cs typeface="Calibri Light" panose="020F0302020204030204" pitchFamily="34" charset="0"/>
            </a:rPr>
            <a:t> des </a:t>
          </a:r>
          <a:r>
            <a:rPr lang="en-US" sz="1400" b="0" i="0" kern="1200" dirty="0" err="1">
              <a:latin typeface="Calibri Light" panose="020F0302020204030204" pitchFamily="34" charset="0"/>
              <a:cs typeface="Calibri Light" panose="020F0302020204030204" pitchFamily="34" charset="0"/>
            </a:rPr>
            <a:t>compétences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selon</a:t>
          </a:r>
          <a:r>
            <a:rPr lang="en-US" sz="1400" b="0" i="0" kern="1200" dirty="0">
              <a:latin typeface="Calibri Light" panose="020F0302020204030204" pitchFamily="34" charset="0"/>
              <a:cs typeface="Calibri Light" panose="020F0302020204030204" pitchFamily="34" charset="0"/>
            </a:rPr>
            <a:t> les métiers</a:t>
          </a:r>
        </a:p>
        <a:p>
          <a:pPr marL="0" lvl="0" indent="0" algn="l" defTabSz="622300">
            <a:lnSpc>
              <a:spcPct val="100000"/>
            </a:lnSpc>
            <a:spcBef>
              <a:spcPct val="0"/>
            </a:spcBef>
            <a:spcAft>
              <a:spcPct val="35000"/>
            </a:spcAft>
            <a:buNone/>
          </a:pPr>
          <a:r>
            <a:rPr lang="en-US" sz="1400" b="0" i="0" kern="1200" dirty="0">
              <a:latin typeface="Calibri Light" panose="020F0302020204030204" pitchFamily="34" charset="0"/>
              <a:cs typeface="Calibri Light" panose="020F0302020204030204" pitchFamily="34" charset="0"/>
            </a:rPr>
            <a:t>Les </a:t>
          </a:r>
          <a:r>
            <a:rPr lang="en-US" sz="1400" b="0" i="0" kern="1200" dirty="0" err="1">
              <a:latin typeface="Calibri Light" panose="020F0302020204030204" pitchFamily="34" charset="0"/>
              <a:cs typeface="Calibri Light" panose="020F0302020204030204" pitchFamily="34" charset="0"/>
            </a:rPr>
            <a:t>compétences</a:t>
          </a:r>
          <a:r>
            <a:rPr lang="en-US" sz="1400" b="0" i="0" kern="1200" dirty="0">
              <a:latin typeface="Calibri Light" panose="020F0302020204030204" pitchFamily="34" charset="0"/>
              <a:cs typeface="Calibri Light" panose="020F0302020204030204" pitchFamily="34" charset="0"/>
            </a:rPr>
            <a:t> ne </a:t>
          </a:r>
          <a:r>
            <a:rPr lang="en-US" sz="1400" b="0" i="0" kern="1200" dirty="0" err="1">
              <a:latin typeface="Calibri Light" panose="020F0302020204030204" pitchFamily="34" charset="0"/>
              <a:cs typeface="Calibri Light" panose="020F0302020204030204" pitchFamily="34" charset="0"/>
            </a:rPr>
            <a:t>peuvent</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être</a:t>
          </a:r>
          <a:r>
            <a:rPr lang="en-US" sz="1400" b="0" i="0" kern="1200" dirty="0">
              <a:latin typeface="Calibri Light" panose="020F0302020204030204" pitchFamily="34" charset="0"/>
              <a:cs typeface="Calibri Light" panose="020F0302020204030204" pitchFamily="34" charset="0"/>
            </a:rPr>
            <a:t> </a:t>
          </a:r>
          <a:r>
            <a:rPr lang="en-US" sz="1400" b="1" i="0" kern="1200" dirty="0" err="1">
              <a:latin typeface="Calibri Light" panose="020F0302020204030204" pitchFamily="34" charset="0"/>
              <a:cs typeface="Calibri Light" panose="020F0302020204030204" pitchFamily="34" charset="0"/>
            </a:rPr>
            <a:t>directement</a:t>
          </a:r>
          <a:r>
            <a:rPr lang="en-US" sz="1400" b="1" i="0" kern="1200" dirty="0">
              <a:latin typeface="Calibri Light" panose="020F0302020204030204" pitchFamily="34" charset="0"/>
              <a:cs typeface="Calibri Light" panose="020F0302020204030204" pitchFamily="34" charset="0"/>
            </a:rPr>
            <a:t> </a:t>
          </a:r>
          <a:r>
            <a:rPr lang="en-US" sz="1400" b="1" i="0" kern="1200" dirty="0" err="1">
              <a:latin typeface="Calibri Light" panose="020F0302020204030204" pitchFamily="34" charset="0"/>
              <a:cs typeface="Calibri Light" panose="020F0302020204030204" pitchFamily="34" charset="0"/>
            </a:rPr>
            <a:t>traduites</a:t>
          </a:r>
          <a:r>
            <a:rPr lang="en-US" sz="1400" b="1" i="0" kern="1200" dirty="0">
              <a:latin typeface="Calibri Light" panose="020F0302020204030204" pitchFamily="34" charset="0"/>
              <a:cs typeface="Calibri Light" panose="020F0302020204030204" pitchFamily="34" charset="0"/>
            </a:rPr>
            <a:t> dans un </a:t>
          </a:r>
          <a:r>
            <a:rPr lang="en-US" sz="1400" b="1" i="0" kern="1200" dirty="0" err="1">
              <a:latin typeface="Calibri Light" panose="020F0302020204030204" pitchFamily="34" charset="0"/>
              <a:cs typeface="Calibri Light" panose="020F0302020204030204" pitchFamily="34" charset="0"/>
            </a:rPr>
            <a:t>contexte</a:t>
          </a:r>
          <a:r>
            <a:rPr lang="en-US" sz="1400" b="1" i="0" kern="1200" dirty="0">
              <a:latin typeface="Calibri Light" panose="020F0302020204030204" pitchFamily="34" charset="0"/>
              <a:cs typeface="Calibri Light" panose="020F0302020204030204" pitchFamily="34" charset="0"/>
            </a:rPr>
            <a:t> numérique </a:t>
          </a:r>
          <a:r>
            <a:rPr lang="en-US" sz="1400" b="0" i="0" kern="1200" dirty="0">
              <a:latin typeface="Calibri Light" panose="020F0302020204030204" pitchFamily="34" charset="0"/>
              <a:cs typeface="Calibri Light" panose="020F0302020204030204" pitchFamily="34" charset="0"/>
            </a:rPr>
            <a:t>(</a:t>
          </a:r>
          <a:r>
            <a:rPr lang="en-US" sz="1400" b="0" i="0" kern="1200" dirty="0" err="1">
              <a:latin typeface="Calibri Light" panose="020F0302020204030204" pitchFamily="34" charset="0"/>
              <a:cs typeface="Calibri Light" panose="020F0302020204030204" pitchFamily="34" charset="0"/>
            </a:rPr>
            <a:t>analyse</a:t>
          </a:r>
          <a:r>
            <a:rPr lang="en-US" sz="1400" b="0" i="0" kern="1200" dirty="0">
              <a:latin typeface="Calibri Light" panose="020F0302020204030204" pitchFamily="34" charset="0"/>
              <a:cs typeface="Calibri Light" panose="020F0302020204030204" pitchFamily="34" charset="0"/>
            </a:rPr>
            <a:t> des métiers)</a:t>
          </a:r>
        </a:p>
        <a:p>
          <a:pPr marL="0" lvl="0" indent="0" algn="l" defTabSz="622300">
            <a:lnSpc>
              <a:spcPct val="100000"/>
            </a:lnSpc>
            <a:spcBef>
              <a:spcPct val="0"/>
            </a:spcBef>
            <a:spcAft>
              <a:spcPct val="35000"/>
            </a:spcAft>
            <a:buNone/>
          </a:pPr>
          <a:r>
            <a:rPr lang="en-US" sz="1400" b="0" i="0" kern="1200" dirty="0">
              <a:latin typeface="Calibri Light" panose="020F0302020204030204" pitchFamily="34" charset="0"/>
              <a:cs typeface="Calibri Light" panose="020F0302020204030204" pitchFamily="34" charset="0"/>
            </a:rPr>
            <a:t>Le manque de formation </a:t>
          </a:r>
          <a:r>
            <a:rPr lang="en-US" sz="1400" b="0" i="0" kern="1200" dirty="0" err="1">
              <a:latin typeface="Calibri Light" panose="020F0302020204030204" pitchFamily="34" charset="0"/>
              <a:cs typeface="Calibri Light" panose="020F0302020204030204" pitchFamily="34" charset="0"/>
            </a:rPr>
            <a:t>affecte</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négativement</a:t>
          </a:r>
          <a:r>
            <a:rPr lang="en-US" sz="1400" b="0" i="0" kern="1200" dirty="0">
              <a:latin typeface="Calibri Light" panose="020F0302020204030204" pitchFamily="34" charset="0"/>
              <a:cs typeface="Calibri Light" panose="020F0302020204030204" pitchFamily="34" charset="0"/>
            </a:rPr>
            <a:t> </a:t>
          </a:r>
          <a:r>
            <a:rPr lang="en-US" sz="1400" b="1" i="0" kern="1200" dirty="0" err="1">
              <a:latin typeface="Calibri Light" panose="020F0302020204030204" pitchFamily="34" charset="0"/>
              <a:cs typeface="Calibri Light" panose="020F0302020204030204" pitchFamily="34" charset="0"/>
            </a:rPr>
            <a:t>l'adoption</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d’innovations</a:t>
          </a:r>
          <a:r>
            <a:rPr lang="en-US" sz="1400" b="0" i="0" kern="1200" dirty="0">
              <a:latin typeface="Calibri Light" panose="020F0302020204030204" pitchFamily="34" charset="0"/>
              <a:cs typeface="Calibri Light" panose="020F0302020204030204" pitchFamily="34" charset="0"/>
            </a:rPr>
            <a:t> </a:t>
          </a:r>
          <a:r>
            <a:rPr lang="en-US" sz="1400" b="0" i="0" kern="1200" dirty="0" err="1">
              <a:latin typeface="Calibri Light" panose="020F0302020204030204" pitchFamily="34" charset="0"/>
              <a:cs typeface="Calibri Light" panose="020F0302020204030204" pitchFamily="34" charset="0"/>
            </a:rPr>
            <a:t>digitales</a:t>
          </a:r>
          <a:endParaRPr lang="en-US" sz="1400" b="0" i="0" kern="1200" dirty="0">
            <a:latin typeface="Calibri Light" panose="020F0302020204030204" pitchFamily="34" charset="0"/>
            <a:cs typeface="Calibri Light" panose="020F0302020204030204" pitchFamily="34" charset="0"/>
          </a:endParaRPr>
        </a:p>
      </dsp:txBody>
      <dsp:txXfrm>
        <a:off x="5116622" y="2249403"/>
        <a:ext cx="2172625" cy="28964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812CD-3DA1-4AAA-8788-5D2065159C27}">
      <dsp:nvSpPr>
        <dsp:cNvPr id="0" name=""/>
        <dsp:cNvSpPr/>
      </dsp:nvSpPr>
      <dsp:spPr>
        <a:xfrm>
          <a:off x="1489999" y="3367999"/>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A0819F-7136-4356-A2BF-5F8C355AF59F}">
      <dsp:nvSpPr>
        <dsp:cNvPr id="0" name=""/>
        <dsp:cNvSpPr/>
      </dsp:nvSpPr>
      <dsp:spPr>
        <a:xfrm>
          <a:off x="301999" y="5911999"/>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44700">
            <a:lnSpc>
              <a:spcPct val="100000"/>
            </a:lnSpc>
            <a:spcBef>
              <a:spcPct val="0"/>
            </a:spcBef>
            <a:spcAft>
              <a:spcPct val="35000"/>
            </a:spcAft>
            <a:buNone/>
          </a:pPr>
          <a:r>
            <a:rPr lang="fr-FR" sz="4600" kern="1200"/>
            <a:t>Questions</a:t>
          </a:r>
          <a:endParaRPr lang="en-US" sz="4600" kern="1200"/>
        </a:p>
      </dsp:txBody>
      <dsp:txXfrm>
        <a:off x="301999" y="5911999"/>
        <a:ext cx="4320000" cy="720000"/>
      </dsp:txXfrm>
    </dsp:sp>
    <dsp:sp modelId="{3EE01C2D-4292-4B08-9402-211C86E02458}">
      <dsp:nvSpPr>
        <dsp:cNvPr id="0" name=""/>
        <dsp:cNvSpPr/>
      </dsp:nvSpPr>
      <dsp:spPr>
        <a:xfrm>
          <a:off x="6566000" y="3367999"/>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93553C-E789-4147-B945-7C25A928F1E7}">
      <dsp:nvSpPr>
        <dsp:cNvPr id="0" name=""/>
        <dsp:cNvSpPr/>
      </dsp:nvSpPr>
      <dsp:spPr>
        <a:xfrm>
          <a:off x="5378000" y="5911999"/>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44700">
            <a:lnSpc>
              <a:spcPct val="100000"/>
            </a:lnSpc>
            <a:spcBef>
              <a:spcPct val="0"/>
            </a:spcBef>
            <a:spcAft>
              <a:spcPct val="35000"/>
            </a:spcAft>
            <a:buNone/>
          </a:pPr>
          <a:r>
            <a:rPr lang="fr-FR" sz="4600" kern="1200"/>
            <a:t>Comments?</a:t>
          </a:r>
          <a:endParaRPr lang="en-US" sz="4600" kern="1200"/>
        </a:p>
      </dsp:txBody>
      <dsp:txXfrm>
        <a:off x="5378000" y="5911999"/>
        <a:ext cx="432000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56251-EEF1-42D7-A31E-8210789B97D0}">
      <dsp:nvSpPr>
        <dsp:cNvPr id="0" name=""/>
        <dsp:cNvSpPr/>
      </dsp:nvSpPr>
      <dsp:spPr>
        <a:xfrm>
          <a:off x="0" y="2401"/>
          <a:ext cx="8213985" cy="12172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921564-5CF7-4EE3-8D25-EC25D533F9A5}">
      <dsp:nvSpPr>
        <dsp:cNvPr id="0" name=""/>
        <dsp:cNvSpPr/>
      </dsp:nvSpPr>
      <dsp:spPr>
        <a:xfrm>
          <a:off x="368211" y="276278"/>
          <a:ext cx="669475" cy="6694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4234AE-C1AF-4038-8B21-0A30F217E885}">
      <dsp:nvSpPr>
        <dsp:cNvPr id="0" name=""/>
        <dsp:cNvSpPr/>
      </dsp:nvSpPr>
      <dsp:spPr>
        <a:xfrm>
          <a:off x="1405898" y="2401"/>
          <a:ext cx="3696293" cy="1217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823" tIns="128823" rIns="128823" bIns="128823" numCol="1" spcCol="1270" anchor="ctr" anchorCtr="0">
          <a:noAutofit/>
        </a:bodyPr>
        <a:lstStyle/>
        <a:p>
          <a:pPr marL="0" lvl="0" indent="0" algn="l" defTabSz="933450">
            <a:lnSpc>
              <a:spcPct val="90000"/>
            </a:lnSpc>
            <a:spcBef>
              <a:spcPct val="0"/>
            </a:spcBef>
            <a:spcAft>
              <a:spcPct val="35000"/>
            </a:spcAft>
            <a:buNone/>
          </a:pPr>
          <a:r>
            <a:rPr lang="fr-BE" sz="2100" b="0" i="0" kern="1200"/>
            <a:t>Où en l’intégration de l’IA dans les entreprises que vous accompagnez: </a:t>
          </a:r>
          <a:endParaRPr lang="en-US" sz="2100" kern="1200"/>
        </a:p>
      </dsp:txBody>
      <dsp:txXfrm>
        <a:off x="1405898" y="2401"/>
        <a:ext cx="3696293" cy="1217228"/>
      </dsp:txXfrm>
    </dsp:sp>
    <dsp:sp modelId="{6E3B0581-BDBA-48EE-A5F0-9CD5F312EC7F}">
      <dsp:nvSpPr>
        <dsp:cNvPr id="0" name=""/>
        <dsp:cNvSpPr/>
      </dsp:nvSpPr>
      <dsp:spPr>
        <a:xfrm>
          <a:off x="5102191" y="2401"/>
          <a:ext cx="3111793" cy="1217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823" tIns="128823" rIns="128823" bIns="128823" numCol="1" spcCol="1270" anchor="ctr" anchorCtr="0">
          <a:noAutofit/>
        </a:bodyPr>
        <a:lstStyle/>
        <a:p>
          <a:pPr marL="0" lvl="0" indent="0" algn="l" defTabSz="711200">
            <a:lnSpc>
              <a:spcPct val="90000"/>
            </a:lnSpc>
            <a:spcBef>
              <a:spcPct val="0"/>
            </a:spcBef>
            <a:spcAft>
              <a:spcPct val="35000"/>
            </a:spcAft>
            <a:buNone/>
          </a:pPr>
          <a:r>
            <a:rPr lang="fr-BE" sz="1600" b="0" i="0" kern="1200" dirty="0"/>
            <a:t>Shadow ?</a:t>
          </a:r>
          <a:endParaRPr lang="en-US" sz="1600" kern="1200" dirty="0"/>
        </a:p>
        <a:p>
          <a:pPr marL="0" lvl="0" indent="0" algn="l" defTabSz="711200">
            <a:lnSpc>
              <a:spcPct val="90000"/>
            </a:lnSpc>
            <a:spcBef>
              <a:spcPct val="0"/>
            </a:spcBef>
            <a:spcAft>
              <a:spcPct val="35000"/>
            </a:spcAft>
            <a:buNone/>
          </a:pPr>
          <a:r>
            <a:rPr lang="fr-BE" sz="1600" b="0" i="0" kern="1200"/>
            <a:t>Formalisation d’une politique ? </a:t>
          </a:r>
          <a:endParaRPr lang="en-US" sz="1600" kern="1200"/>
        </a:p>
        <a:p>
          <a:pPr marL="0" lvl="0" indent="0" algn="l" defTabSz="711200">
            <a:lnSpc>
              <a:spcPct val="90000"/>
            </a:lnSpc>
            <a:spcBef>
              <a:spcPct val="0"/>
            </a:spcBef>
            <a:spcAft>
              <a:spcPct val="35000"/>
            </a:spcAft>
            <a:buNone/>
          </a:pPr>
          <a:r>
            <a:rPr lang="fr-BE" sz="1600" b="0" i="0" kern="1200"/>
            <a:t>Gestion des risques ?</a:t>
          </a:r>
          <a:endParaRPr lang="en-US" sz="1600" kern="1200"/>
        </a:p>
      </dsp:txBody>
      <dsp:txXfrm>
        <a:off x="5102191" y="2401"/>
        <a:ext cx="3111793" cy="1217228"/>
      </dsp:txXfrm>
    </dsp:sp>
    <dsp:sp modelId="{1F472EF5-E8DD-49F5-A36B-8E3500FDE31C}">
      <dsp:nvSpPr>
        <dsp:cNvPr id="0" name=""/>
        <dsp:cNvSpPr/>
      </dsp:nvSpPr>
      <dsp:spPr>
        <a:xfrm>
          <a:off x="0" y="1523936"/>
          <a:ext cx="8213985" cy="12172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06134E-E2D1-4730-98A6-B56566E6D13F}">
      <dsp:nvSpPr>
        <dsp:cNvPr id="0" name=""/>
        <dsp:cNvSpPr/>
      </dsp:nvSpPr>
      <dsp:spPr>
        <a:xfrm>
          <a:off x="368211" y="1797813"/>
          <a:ext cx="669475" cy="6694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31C5C4-F548-42CD-A7DC-95C506EE1B27}">
      <dsp:nvSpPr>
        <dsp:cNvPr id="0" name=""/>
        <dsp:cNvSpPr/>
      </dsp:nvSpPr>
      <dsp:spPr>
        <a:xfrm>
          <a:off x="1405898" y="1523936"/>
          <a:ext cx="6808086" cy="1217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823" tIns="128823" rIns="128823" bIns="128823" numCol="1" spcCol="1270" anchor="ctr" anchorCtr="0">
          <a:noAutofit/>
        </a:bodyPr>
        <a:lstStyle/>
        <a:p>
          <a:pPr marL="0" lvl="0" indent="0" algn="l" defTabSz="933450">
            <a:lnSpc>
              <a:spcPct val="90000"/>
            </a:lnSpc>
            <a:spcBef>
              <a:spcPct val="0"/>
            </a:spcBef>
            <a:spcAft>
              <a:spcPct val="35000"/>
            </a:spcAft>
            <a:buNone/>
          </a:pPr>
          <a:r>
            <a:rPr lang="fr-BE" sz="2100" b="0" i="0" kern="1200" dirty="0"/>
            <a:t>Rôle des collaborateurs RH et des managers: observez-vous des évolutions? Comment se manifestent-</a:t>
          </a:r>
          <a:r>
            <a:rPr lang="fr-BE" sz="2100" b="0" i="0" kern="1200" dirty="0" err="1"/>
            <a:t>t</a:t>
          </a:r>
          <a:r>
            <a:rPr lang="fr-BE" sz="2100" b="0" i="0" kern="1200" dirty="0"/>
            <a:t>-elles?</a:t>
          </a:r>
          <a:endParaRPr lang="en-US" sz="2100" kern="1200" dirty="0"/>
        </a:p>
      </dsp:txBody>
      <dsp:txXfrm>
        <a:off x="1405898" y="1523936"/>
        <a:ext cx="6808086" cy="1217228"/>
      </dsp:txXfrm>
    </dsp:sp>
    <dsp:sp modelId="{835BF93B-41E0-4A82-B71A-A575754E9C87}">
      <dsp:nvSpPr>
        <dsp:cNvPr id="0" name=""/>
        <dsp:cNvSpPr/>
      </dsp:nvSpPr>
      <dsp:spPr>
        <a:xfrm>
          <a:off x="0" y="3045472"/>
          <a:ext cx="8213985" cy="12172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ED50A9-867E-44D4-8437-8524E7B7D61F}">
      <dsp:nvSpPr>
        <dsp:cNvPr id="0" name=""/>
        <dsp:cNvSpPr/>
      </dsp:nvSpPr>
      <dsp:spPr>
        <a:xfrm>
          <a:off x="368211" y="3319348"/>
          <a:ext cx="669475" cy="6694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721FEC-9EDB-49CD-BEB2-D486A1D86E6C}">
      <dsp:nvSpPr>
        <dsp:cNvPr id="0" name=""/>
        <dsp:cNvSpPr/>
      </dsp:nvSpPr>
      <dsp:spPr>
        <a:xfrm>
          <a:off x="1405898" y="3045472"/>
          <a:ext cx="6808086" cy="1217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823" tIns="128823" rIns="128823" bIns="128823" numCol="1" spcCol="1270" anchor="ctr" anchorCtr="0">
          <a:noAutofit/>
        </a:bodyPr>
        <a:lstStyle/>
        <a:p>
          <a:pPr marL="0" lvl="0" indent="0" algn="l" defTabSz="933450">
            <a:lnSpc>
              <a:spcPct val="90000"/>
            </a:lnSpc>
            <a:spcBef>
              <a:spcPct val="0"/>
            </a:spcBef>
            <a:spcAft>
              <a:spcPct val="35000"/>
            </a:spcAft>
            <a:buNone/>
          </a:pPr>
          <a:r>
            <a:rPr lang="fr-BE" sz="2100" kern="1200" dirty="0"/>
            <a:t>Quelles implications pour le métier de coach: constatez-vous (ou anticipez-vous) une transformation du métier? Des besoins? Des pratiques? </a:t>
          </a:r>
          <a:endParaRPr lang="en-US" sz="2100" kern="1200" dirty="0"/>
        </a:p>
      </dsp:txBody>
      <dsp:txXfrm>
        <a:off x="1405898" y="3045472"/>
        <a:ext cx="6808086" cy="1217228"/>
      </dsp:txXfrm>
    </dsp:sp>
    <dsp:sp modelId="{1C7F0D82-15C8-4A56-B027-CF6487279F17}">
      <dsp:nvSpPr>
        <dsp:cNvPr id="0" name=""/>
        <dsp:cNvSpPr/>
      </dsp:nvSpPr>
      <dsp:spPr>
        <a:xfrm>
          <a:off x="0" y="4567007"/>
          <a:ext cx="8213985" cy="12172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E26338-C1C2-4B54-A9B8-4C420A9E3CEC}">
      <dsp:nvSpPr>
        <dsp:cNvPr id="0" name=""/>
        <dsp:cNvSpPr/>
      </dsp:nvSpPr>
      <dsp:spPr>
        <a:xfrm>
          <a:off x="368211" y="4840883"/>
          <a:ext cx="669475" cy="6694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6A60CE-2204-4F80-A7D7-BFF2084E9281}">
      <dsp:nvSpPr>
        <dsp:cNvPr id="0" name=""/>
        <dsp:cNvSpPr/>
      </dsp:nvSpPr>
      <dsp:spPr>
        <a:xfrm>
          <a:off x="1405898" y="4567007"/>
          <a:ext cx="6808086" cy="1217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823" tIns="128823" rIns="128823" bIns="128823" numCol="1" spcCol="1270" anchor="ctr" anchorCtr="0">
          <a:noAutofit/>
        </a:bodyPr>
        <a:lstStyle/>
        <a:p>
          <a:pPr marL="0" lvl="0" indent="0" algn="l" defTabSz="933450">
            <a:lnSpc>
              <a:spcPct val="90000"/>
            </a:lnSpc>
            <a:spcBef>
              <a:spcPct val="0"/>
            </a:spcBef>
            <a:spcAft>
              <a:spcPct val="35000"/>
            </a:spcAft>
            <a:buNone/>
          </a:pPr>
          <a:r>
            <a:rPr lang="fr-BE" sz="2100" b="0" i="0" kern="1200"/>
            <a:t>Approche critique et pratique: quelles sont les pistes proposées qui vous inspirent le plus ? </a:t>
          </a:r>
          <a:endParaRPr lang="en-US" sz="2100" kern="1200"/>
        </a:p>
      </dsp:txBody>
      <dsp:txXfrm>
        <a:off x="1405898" y="4567007"/>
        <a:ext cx="6808086" cy="1217228"/>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2DEEC-E765-EB44-A094-5BC33322D8CF}" type="datetimeFigureOut">
              <a:rPr lang="fr-FR" smtClean="0"/>
              <a:t>24/06/2025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77319-4A35-3944-93BD-2B0847F874A6}" type="slidenum">
              <a:rPr lang="fr-FR" smtClean="0"/>
              <a:t>‹N°›</a:t>
            </a:fld>
            <a:endParaRPr lang="fr-FR"/>
          </a:p>
        </p:txBody>
      </p:sp>
    </p:spTree>
    <p:extLst>
      <p:ext uri="{BB962C8B-B14F-4D97-AF65-F5344CB8AC3E}">
        <p14:creationId xmlns:p14="http://schemas.microsoft.com/office/powerpoint/2010/main" val="388018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D77319-4A35-3944-93BD-2B0847F874A6}" type="slidenum">
              <a:rPr lang="fr-FR" smtClean="0"/>
              <a:t>1</a:t>
            </a:fld>
            <a:endParaRPr lang="fr-FR"/>
          </a:p>
        </p:txBody>
      </p:sp>
    </p:spTree>
    <p:extLst>
      <p:ext uri="{BB962C8B-B14F-4D97-AF65-F5344CB8AC3E}">
        <p14:creationId xmlns:p14="http://schemas.microsoft.com/office/powerpoint/2010/main" val="1278561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31972-981F-4E1E-E2F6-9ACC4472461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BE6087-4254-9516-9A90-1E85DB611A0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7F17FF3-F3F9-D9F0-4E76-CF85CE59700E}"/>
              </a:ext>
            </a:extLst>
          </p:cNvPr>
          <p:cNvSpPr>
            <a:spLocks noGrp="1"/>
          </p:cNvSpPr>
          <p:nvPr>
            <p:ph type="body" idx="1"/>
          </p:nvPr>
        </p:nvSpPr>
        <p:spPr/>
        <p:txBody>
          <a:bodyPr/>
          <a:lstStyle/>
          <a:p>
            <a:r>
              <a:rPr lang="fr-FR" dirty="0"/>
              <a:t>Ce qui distingue les perceptions et les usages des outils numériques, c'est le type de collaboration homme/machine, notamment la manière dont elle se traduit dans la charge de travail et sa répartition, et la mesure dans laquelle le choix de la technologie vise à transformer le contenu du travail et/ou le contrôle.</a:t>
            </a:r>
          </a:p>
        </p:txBody>
      </p:sp>
      <p:sp>
        <p:nvSpPr>
          <p:cNvPr id="4" name="Espace réservé du numéro de diapositive 3">
            <a:extLst>
              <a:ext uri="{FF2B5EF4-FFF2-40B4-BE49-F238E27FC236}">
                <a16:creationId xmlns:a16="http://schemas.microsoft.com/office/drawing/2014/main" id="{4C8EB340-9F64-B451-2852-EA1F616D0184}"/>
              </a:ext>
            </a:extLst>
          </p:cNvPr>
          <p:cNvSpPr>
            <a:spLocks noGrp="1"/>
          </p:cNvSpPr>
          <p:nvPr>
            <p:ph type="sldNum" sz="quarter" idx="5"/>
          </p:nvPr>
        </p:nvSpPr>
        <p:spPr/>
        <p:txBody>
          <a:bodyPr/>
          <a:lstStyle/>
          <a:p>
            <a:fld id="{7FC22C4B-6762-B74F-9A9C-BBDF18A2DFC9}" type="slidenum">
              <a:rPr lang="fr-FR" smtClean="0"/>
              <a:t>11</a:t>
            </a:fld>
            <a:endParaRPr lang="fr-FR"/>
          </a:p>
        </p:txBody>
      </p:sp>
    </p:spTree>
    <p:extLst>
      <p:ext uri="{BB962C8B-B14F-4D97-AF65-F5344CB8AC3E}">
        <p14:creationId xmlns:p14="http://schemas.microsoft.com/office/powerpoint/2010/main" val="4062037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BE" b="0" dirty="0">
              <a:solidFill>
                <a:srgbClr val="FF0000"/>
              </a:solidFill>
            </a:endParaRPr>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12</a:t>
            </a:fld>
            <a:endParaRPr lang="fr-BE"/>
          </a:p>
        </p:txBody>
      </p:sp>
    </p:spTree>
    <p:extLst>
      <p:ext uri="{BB962C8B-B14F-4D97-AF65-F5344CB8AC3E}">
        <p14:creationId xmlns:p14="http://schemas.microsoft.com/office/powerpoint/2010/main" val="1207647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D77319-4A35-3944-93BD-2B0847F874A6}" type="slidenum">
              <a:rPr lang="fr-FR" smtClean="0"/>
              <a:t>13</a:t>
            </a:fld>
            <a:endParaRPr lang="fr-FR"/>
          </a:p>
        </p:txBody>
      </p:sp>
    </p:spTree>
    <p:extLst>
      <p:ext uri="{BB962C8B-B14F-4D97-AF65-F5344CB8AC3E}">
        <p14:creationId xmlns:p14="http://schemas.microsoft.com/office/powerpoint/2010/main" val="778710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BE" dirty="0"/>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14</a:t>
            </a:fld>
            <a:endParaRPr lang="fr-BE"/>
          </a:p>
        </p:txBody>
      </p:sp>
    </p:spTree>
    <p:extLst>
      <p:ext uri="{BB962C8B-B14F-4D97-AF65-F5344CB8AC3E}">
        <p14:creationId xmlns:p14="http://schemas.microsoft.com/office/powerpoint/2010/main" val="3578822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10289FD-1282-422C-873E-DE0FF42F69B1}" type="slidenum">
              <a:rPr lang="fr-BE" smtClean="0"/>
              <a:t>15</a:t>
            </a:fld>
            <a:endParaRPr lang="fr-BE"/>
          </a:p>
        </p:txBody>
      </p:sp>
    </p:spTree>
    <p:extLst>
      <p:ext uri="{BB962C8B-B14F-4D97-AF65-F5344CB8AC3E}">
        <p14:creationId xmlns:p14="http://schemas.microsoft.com/office/powerpoint/2010/main" val="4216999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BE" dirty="0"/>
          </a:p>
        </p:txBody>
      </p:sp>
      <p:sp>
        <p:nvSpPr>
          <p:cNvPr id="4" name="Espace réservé du numéro de diapositive 3"/>
          <p:cNvSpPr>
            <a:spLocks noGrp="1"/>
          </p:cNvSpPr>
          <p:nvPr>
            <p:ph type="sldNum" sz="quarter" idx="10"/>
          </p:nvPr>
        </p:nvSpPr>
        <p:spPr/>
        <p:txBody>
          <a:bodyPr/>
          <a:lstStyle/>
          <a:p>
            <a:fld id="{610289FD-1282-422C-873E-DE0FF42F69B1}" type="slidenum">
              <a:rPr lang="fr-BE" smtClean="0"/>
              <a:t>16</a:t>
            </a:fld>
            <a:endParaRPr lang="fr-BE"/>
          </a:p>
        </p:txBody>
      </p:sp>
    </p:spTree>
    <p:extLst>
      <p:ext uri="{BB962C8B-B14F-4D97-AF65-F5344CB8AC3E}">
        <p14:creationId xmlns:p14="http://schemas.microsoft.com/office/powerpoint/2010/main" val="1298545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D77319-4A35-3944-93BD-2B0847F874A6}" type="slidenum">
              <a:rPr lang="fr-FR" smtClean="0"/>
              <a:t>2</a:t>
            </a:fld>
            <a:endParaRPr lang="fr-FR"/>
          </a:p>
        </p:txBody>
      </p:sp>
    </p:spTree>
    <p:extLst>
      <p:ext uri="{BB962C8B-B14F-4D97-AF65-F5344CB8AC3E}">
        <p14:creationId xmlns:p14="http://schemas.microsoft.com/office/powerpoint/2010/main" val="233691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PlaceHolder 1"/>
          <p:cNvSpPr>
            <a:spLocks noGrp="1" noRot="1" noChangeAspect="1"/>
          </p:cNvSpPr>
          <p:nvPr>
            <p:ph type="sldImg"/>
          </p:nvPr>
        </p:nvSpPr>
        <p:spPr>
          <a:xfrm>
            <a:off x="381000" y="685800"/>
            <a:ext cx="6096000" cy="3429000"/>
          </a:xfrm>
          <a:prstGeom prst="rect">
            <a:avLst/>
          </a:prstGeom>
        </p:spPr>
      </p:sp>
      <p:sp>
        <p:nvSpPr>
          <p:cNvPr id="684" name="PlaceHolder 2"/>
          <p:cNvSpPr>
            <a:spLocks noGrp="1"/>
          </p:cNvSpPr>
          <p:nvPr>
            <p:ph type="body"/>
          </p:nvPr>
        </p:nvSpPr>
        <p:spPr>
          <a:xfrm>
            <a:off x="685800" y="4343400"/>
            <a:ext cx="5485680" cy="411408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kern="1200" dirty="0">
              <a:solidFill>
                <a:schemeClr val="tx1"/>
              </a:solidFill>
              <a:effectLst/>
              <a:latin typeface="+mn-lt"/>
              <a:ea typeface="+mn-ea"/>
              <a:cs typeface="+mn-cs"/>
            </a:endParaRPr>
          </a:p>
        </p:txBody>
      </p:sp>
      <p:sp>
        <p:nvSpPr>
          <p:cNvPr id="685" name="CustomShape 3"/>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0FAB7A6C-8E4C-4088-99A2-538C0B47BCE1}" type="slidenum">
              <a:rPr lang="fr-FR" sz="1200" b="0" strike="noStrike" spc="-1">
                <a:solidFill>
                  <a:srgbClr val="000000"/>
                </a:solidFill>
                <a:latin typeface="Times New Roman"/>
                <a:ea typeface="+mn-ea"/>
              </a:rPr>
              <a:t>3</a:t>
            </a:fld>
            <a:endParaRPr lang="fr-FR" sz="1200" b="0" strike="noStrike" spc="-1">
              <a:latin typeface="Arial"/>
            </a:endParaRPr>
          </a:p>
        </p:txBody>
      </p:sp>
    </p:spTree>
    <p:extLst>
      <p:ext uri="{BB962C8B-B14F-4D97-AF65-F5344CB8AC3E}">
        <p14:creationId xmlns:p14="http://schemas.microsoft.com/office/powerpoint/2010/main" val="936571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800E-E540-AE3A-2C13-34C10221DD8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6B6F023-D6B8-38C8-B58C-5820794DC86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71D26A-1D78-9872-4E52-017C33CE906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C7EC3B7-1BCD-F44E-6F32-357208D14A0C}"/>
              </a:ext>
            </a:extLst>
          </p:cNvPr>
          <p:cNvSpPr>
            <a:spLocks noGrp="1"/>
          </p:cNvSpPr>
          <p:nvPr>
            <p:ph type="sldNum" sz="quarter" idx="5"/>
          </p:nvPr>
        </p:nvSpPr>
        <p:spPr/>
        <p:txBody>
          <a:bodyPr/>
          <a:lstStyle/>
          <a:p>
            <a:fld id="{ED0E41C0-668D-BF48-B422-750E9B6E3B21}" type="slidenum">
              <a:rPr lang="fr-FR" smtClean="0"/>
              <a:t>4</a:t>
            </a:fld>
            <a:endParaRPr lang="fr-FR"/>
          </a:p>
        </p:txBody>
      </p:sp>
    </p:spTree>
    <p:extLst>
      <p:ext uri="{BB962C8B-B14F-4D97-AF65-F5344CB8AC3E}">
        <p14:creationId xmlns:p14="http://schemas.microsoft.com/office/powerpoint/2010/main" val="312212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BE" dirty="0"/>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5</a:t>
            </a:fld>
            <a:endParaRPr lang="fr-BE"/>
          </a:p>
        </p:txBody>
      </p:sp>
    </p:spTree>
    <p:extLst>
      <p:ext uri="{BB962C8B-B14F-4D97-AF65-F5344CB8AC3E}">
        <p14:creationId xmlns:p14="http://schemas.microsoft.com/office/powerpoint/2010/main" val="541344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5D77319-4A35-3944-93BD-2B0847F874A6}" type="slidenum">
              <a:rPr lang="fr-FR" smtClean="0"/>
              <a:t>6</a:t>
            </a:fld>
            <a:endParaRPr lang="fr-FR"/>
          </a:p>
        </p:txBody>
      </p:sp>
    </p:spTree>
    <p:extLst>
      <p:ext uri="{BB962C8B-B14F-4D97-AF65-F5344CB8AC3E}">
        <p14:creationId xmlns:p14="http://schemas.microsoft.com/office/powerpoint/2010/main" val="2949993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Observations et </a:t>
            </a:r>
            <a:r>
              <a:rPr lang="fr-FR" dirty="0" err="1"/>
              <a:t>retex</a:t>
            </a:r>
            <a:r>
              <a:rPr lang="fr-FR" dirty="0"/>
              <a:t> sans quantification (raisons méthodo: focus des études récentes sur l’IAG, définition large et variable des métiers cibles)</a:t>
            </a:r>
          </a:p>
        </p:txBody>
      </p:sp>
      <p:sp>
        <p:nvSpPr>
          <p:cNvPr id="4" name="Espace réservé du numéro de diapositive 3"/>
          <p:cNvSpPr>
            <a:spLocks noGrp="1"/>
          </p:cNvSpPr>
          <p:nvPr>
            <p:ph type="sldNum" sz="quarter" idx="5"/>
          </p:nvPr>
        </p:nvSpPr>
        <p:spPr/>
        <p:txBody>
          <a:bodyPr/>
          <a:lstStyle/>
          <a:p>
            <a:fld id="{B5D77319-4A35-3944-93BD-2B0847F874A6}" type="slidenum">
              <a:rPr lang="fr-FR" smtClean="0"/>
              <a:t>7</a:t>
            </a:fld>
            <a:endParaRPr lang="fr-FR"/>
          </a:p>
        </p:txBody>
      </p:sp>
    </p:spTree>
    <p:extLst>
      <p:ext uri="{BB962C8B-B14F-4D97-AF65-F5344CB8AC3E}">
        <p14:creationId xmlns:p14="http://schemas.microsoft.com/office/powerpoint/2010/main" val="3967738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ICI AJOUTER LE SONDAGE</a:t>
            </a:r>
          </a:p>
        </p:txBody>
      </p:sp>
      <p:sp>
        <p:nvSpPr>
          <p:cNvPr id="4" name="Espace réservé du numéro de diapositive 3"/>
          <p:cNvSpPr>
            <a:spLocks noGrp="1"/>
          </p:cNvSpPr>
          <p:nvPr>
            <p:ph type="sldNum" sz="quarter" idx="5"/>
          </p:nvPr>
        </p:nvSpPr>
        <p:spPr/>
        <p:txBody>
          <a:bodyPr/>
          <a:lstStyle/>
          <a:p>
            <a:fld id="{B5D77319-4A35-3944-93BD-2B0847F874A6}" type="slidenum">
              <a:rPr lang="fr-FR" smtClean="0"/>
              <a:t>8</a:t>
            </a:fld>
            <a:endParaRPr lang="fr-FR"/>
          </a:p>
        </p:txBody>
      </p:sp>
    </p:spTree>
    <p:extLst>
      <p:ext uri="{BB962C8B-B14F-4D97-AF65-F5344CB8AC3E}">
        <p14:creationId xmlns:p14="http://schemas.microsoft.com/office/powerpoint/2010/main" val="852537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10289FD-1282-422C-873E-DE0FF42F69B1}" type="slidenum">
              <a:rPr lang="fr-BE" smtClean="0"/>
              <a:t>10</a:t>
            </a:fld>
            <a:endParaRPr lang="fr-BE"/>
          </a:p>
        </p:txBody>
      </p:sp>
    </p:spTree>
    <p:extLst>
      <p:ext uri="{BB962C8B-B14F-4D97-AF65-F5344CB8AC3E}">
        <p14:creationId xmlns:p14="http://schemas.microsoft.com/office/powerpoint/2010/main" val="2712998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C816A1-22EB-5F68-BF93-9B0F162009A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96FB89C-6542-0583-B607-80E7EA6E4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A0913B0-E961-D993-9152-B41A054F2B9C}"/>
              </a:ext>
            </a:extLst>
          </p:cNvPr>
          <p:cNvSpPr>
            <a:spLocks noGrp="1"/>
          </p:cNvSpPr>
          <p:nvPr>
            <p:ph type="dt" sz="half" idx="10"/>
          </p:nvPr>
        </p:nvSpPr>
        <p:spPr/>
        <p:txBody>
          <a:bodyPr/>
          <a:lstStyle/>
          <a:p>
            <a:fld id="{D62F468B-CD48-A04F-8194-730A71C317A8}" type="datetimeFigureOut">
              <a:rPr lang="fr-FR" smtClean="0"/>
              <a:t>24/06/2025</a:t>
            </a:fld>
            <a:endParaRPr lang="fr-FR"/>
          </a:p>
        </p:txBody>
      </p:sp>
      <p:sp>
        <p:nvSpPr>
          <p:cNvPr id="5" name="Espace réservé du pied de page 4">
            <a:extLst>
              <a:ext uri="{FF2B5EF4-FFF2-40B4-BE49-F238E27FC236}">
                <a16:creationId xmlns:a16="http://schemas.microsoft.com/office/drawing/2014/main" id="{27ADABBE-D387-959A-BF0E-1831B76D32F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AA8E4E7-094A-FB92-D0CE-3DE8EAA5F3FD}"/>
              </a:ext>
            </a:extLst>
          </p:cNvPr>
          <p:cNvSpPr>
            <a:spLocks noGrp="1"/>
          </p:cNvSpPr>
          <p:nvPr>
            <p:ph type="sldNum" sz="quarter" idx="12"/>
          </p:nvPr>
        </p:nvSpPr>
        <p:spPr/>
        <p:txBody>
          <a:bodyPr/>
          <a:lstStyle/>
          <a:p>
            <a:fld id="{87A9D019-B971-F74C-8327-812ADAA04540}" type="slidenum">
              <a:rPr lang="fr-FR" smtClean="0"/>
              <a:t>‹N°›</a:t>
            </a:fld>
            <a:endParaRPr lang="fr-FR"/>
          </a:p>
        </p:txBody>
      </p:sp>
    </p:spTree>
    <p:extLst>
      <p:ext uri="{BB962C8B-B14F-4D97-AF65-F5344CB8AC3E}">
        <p14:creationId xmlns:p14="http://schemas.microsoft.com/office/powerpoint/2010/main" val="4276831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0F08C5-0099-C4ED-05B8-E331C91BA8F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2B45CB3-6C09-22FD-D225-7550B247C75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7A1AD52-3F75-7873-A6D1-DD27E2C773CD}"/>
              </a:ext>
            </a:extLst>
          </p:cNvPr>
          <p:cNvSpPr>
            <a:spLocks noGrp="1"/>
          </p:cNvSpPr>
          <p:nvPr>
            <p:ph type="dt" sz="half" idx="10"/>
          </p:nvPr>
        </p:nvSpPr>
        <p:spPr/>
        <p:txBody>
          <a:bodyPr/>
          <a:lstStyle/>
          <a:p>
            <a:fld id="{D62F468B-CD48-A04F-8194-730A71C317A8}" type="datetimeFigureOut">
              <a:rPr lang="fr-FR" smtClean="0"/>
              <a:t>24/06/2025</a:t>
            </a:fld>
            <a:endParaRPr lang="fr-FR"/>
          </a:p>
        </p:txBody>
      </p:sp>
      <p:sp>
        <p:nvSpPr>
          <p:cNvPr id="5" name="Espace réservé du pied de page 4">
            <a:extLst>
              <a:ext uri="{FF2B5EF4-FFF2-40B4-BE49-F238E27FC236}">
                <a16:creationId xmlns:a16="http://schemas.microsoft.com/office/drawing/2014/main" id="{66612971-883F-8DAD-1D16-C729612B90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7C67A12-AFA9-CDEF-2728-052DDDF9A19E}"/>
              </a:ext>
            </a:extLst>
          </p:cNvPr>
          <p:cNvSpPr>
            <a:spLocks noGrp="1"/>
          </p:cNvSpPr>
          <p:nvPr>
            <p:ph type="sldNum" sz="quarter" idx="12"/>
          </p:nvPr>
        </p:nvSpPr>
        <p:spPr/>
        <p:txBody>
          <a:bodyPr/>
          <a:lstStyle/>
          <a:p>
            <a:fld id="{87A9D019-B971-F74C-8327-812ADAA04540}" type="slidenum">
              <a:rPr lang="fr-FR" smtClean="0"/>
              <a:t>‹N°›</a:t>
            </a:fld>
            <a:endParaRPr lang="fr-FR"/>
          </a:p>
        </p:txBody>
      </p:sp>
    </p:spTree>
    <p:extLst>
      <p:ext uri="{BB962C8B-B14F-4D97-AF65-F5344CB8AC3E}">
        <p14:creationId xmlns:p14="http://schemas.microsoft.com/office/powerpoint/2010/main" val="34745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095ECF5-DBBE-EC6C-A3EF-096A3A33D97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E5DE942-B36F-919C-3DB2-D71DB6B5CEA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FF518AC-3A2C-EC6A-0213-FDE3F72C6926}"/>
              </a:ext>
            </a:extLst>
          </p:cNvPr>
          <p:cNvSpPr>
            <a:spLocks noGrp="1"/>
          </p:cNvSpPr>
          <p:nvPr>
            <p:ph type="dt" sz="half" idx="10"/>
          </p:nvPr>
        </p:nvSpPr>
        <p:spPr/>
        <p:txBody>
          <a:bodyPr/>
          <a:lstStyle/>
          <a:p>
            <a:fld id="{D62F468B-CD48-A04F-8194-730A71C317A8}" type="datetimeFigureOut">
              <a:rPr lang="fr-FR" smtClean="0"/>
              <a:t>24/06/2025</a:t>
            </a:fld>
            <a:endParaRPr lang="fr-FR"/>
          </a:p>
        </p:txBody>
      </p:sp>
      <p:sp>
        <p:nvSpPr>
          <p:cNvPr id="5" name="Espace réservé du pied de page 4">
            <a:extLst>
              <a:ext uri="{FF2B5EF4-FFF2-40B4-BE49-F238E27FC236}">
                <a16:creationId xmlns:a16="http://schemas.microsoft.com/office/drawing/2014/main" id="{43359693-DA28-6623-4716-70B561ABE1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3C68BB-A937-58D1-9820-1BA01F50ACB8}"/>
              </a:ext>
            </a:extLst>
          </p:cNvPr>
          <p:cNvSpPr>
            <a:spLocks noGrp="1"/>
          </p:cNvSpPr>
          <p:nvPr>
            <p:ph type="sldNum" sz="quarter" idx="12"/>
          </p:nvPr>
        </p:nvSpPr>
        <p:spPr/>
        <p:txBody>
          <a:bodyPr/>
          <a:lstStyle/>
          <a:p>
            <a:fld id="{87A9D019-B971-F74C-8327-812ADAA04540}" type="slidenum">
              <a:rPr lang="fr-FR" smtClean="0"/>
              <a:t>‹N°›</a:t>
            </a:fld>
            <a:endParaRPr lang="fr-FR"/>
          </a:p>
        </p:txBody>
      </p:sp>
    </p:spTree>
    <p:extLst>
      <p:ext uri="{BB962C8B-B14F-4D97-AF65-F5344CB8AC3E}">
        <p14:creationId xmlns:p14="http://schemas.microsoft.com/office/powerpoint/2010/main" val="654575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ntenu">
    <p:spTree>
      <p:nvGrpSpPr>
        <p:cNvPr id="1" name=""/>
        <p:cNvGrpSpPr/>
        <p:nvPr/>
      </p:nvGrpSpPr>
      <p:grpSpPr>
        <a:xfrm>
          <a:off x="0" y="0"/>
          <a:ext cx="0" cy="0"/>
          <a:chOff x="0" y="0"/>
          <a:chExt cx="0" cy="0"/>
        </a:xfrm>
      </p:grpSpPr>
      <p:pic>
        <p:nvPicPr>
          <p:cNvPr id="5" name="Image 4" descr="Logo_01.png">
            <a:extLst>
              <a:ext uri="{FF2B5EF4-FFF2-40B4-BE49-F238E27FC236}">
                <a16:creationId xmlns:a16="http://schemas.microsoft.com/office/drawing/2014/main" id="{74C1B1DA-CF8B-0745-8DBB-91132CAE31F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55897"/>
          <a:stretch/>
        </p:blipFill>
        <p:spPr>
          <a:xfrm>
            <a:off x="143339" y="6345565"/>
            <a:ext cx="1197475" cy="374327"/>
          </a:xfrm>
          <a:prstGeom prst="rect">
            <a:avLst/>
          </a:prstGeom>
        </p:spPr>
      </p:pic>
      <p:pic>
        <p:nvPicPr>
          <p:cNvPr id="7" name="Image 6" descr="aacs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6374" y="6418788"/>
            <a:ext cx="806783" cy="301105"/>
          </a:xfrm>
          <a:prstGeom prst="rect">
            <a:avLst/>
          </a:prstGeom>
        </p:spPr>
      </p:pic>
      <p:pic>
        <p:nvPicPr>
          <p:cNvPr id="8" name="Image 7" descr="uLIEGE_HEC_Logo-RVB@2x.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16482" y="6269704"/>
            <a:ext cx="1827153" cy="593753"/>
          </a:xfrm>
          <a:prstGeom prst="rect">
            <a:avLst/>
          </a:prstGeom>
        </p:spPr>
      </p:pic>
      <p:sp>
        <p:nvSpPr>
          <p:cNvPr id="10" name="Titre 1"/>
          <p:cNvSpPr>
            <a:spLocks noGrp="1"/>
          </p:cNvSpPr>
          <p:nvPr>
            <p:ph type="title"/>
          </p:nvPr>
        </p:nvSpPr>
        <p:spPr>
          <a:xfrm>
            <a:off x="1" y="54733"/>
            <a:ext cx="12191999" cy="685968"/>
          </a:xfrm>
          <a:prstGeom prst="rect">
            <a:avLst/>
          </a:prstGeom>
        </p:spPr>
        <p:txBody>
          <a:bodyPr anchor="ctr">
            <a:normAutofit/>
          </a:bodyPr>
          <a:lstStyle>
            <a:lvl1pPr algn="ctr">
              <a:defRPr sz="2667" b="0">
                <a:solidFill>
                  <a:srgbClr val="00707F"/>
                </a:solidFill>
                <a:latin typeface="Source Sans Pro" panose="020B0503030403020204" pitchFamily="34" charset="0"/>
                <a:ea typeface="Source Sans Pro" panose="020B0503030403020204" pitchFamily="34" charset="0"/>
              </a:defRPr>
            </a:lvl1pPr>
          </a:lstStyle>
          <a:p>
            <a:r>
              <a:rPr lang="fr-FR" dirty="0"/>
              <a:t>Cliquez et modifiez le titre</a:t>
            </a:r>
          </a:p>
        </p:txBody>
      </p:sp>
      <p:pic>
        <p:nvPicPr>
          <p:cNvPr id="11" name="Image 10" descr="EFMD-Global-EQUIS-Accredited-Panton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73659" y="6269703"/>
            <a:ext cx="729389" cy="526504"/>
          </a:xfrm>
          <a:prstGeom prst="rect">
            <a:avLst/>
          </a:prstGeom>
        </p:spPr>
      </p:pic>
    </p:spTree>
    <p:extLst>
      <p:ext uri="{BB962C8B-B14F-4D97-AF65-F5344CB8AC3E}">
        <p14:creationId xmlns:p14="http://schemas.microsoft.com/office/powerpoint/2010/main" val="414868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ontenu">
    <p:spTree>
      <p:nvGrpSpPr>
        <p:cNvPr id="1" name=""/>
        <p:cNvGrpSpPr/>
        <p:nvPr/>
      </p:nvGrpSpPr>
      <p:grpSpPr>
        <a:xfrm>
          <a:off x="0" y="0"/>
          <a:ext cx="0" cy="0"/>
          <a:chOff x="0" y="0"/>
          <a:chExt cx="0" cy="0"/>
        </a:xfrm>
      </p:grpSpPr>
      <p:pic>
        <p:nvPicPr>
          <p:cNvPr id="5" name="Image 4" descr="Logo_01.png">
            <a:extLst>
              <a:ext uri="{FF2B5EF4-FFF2-40B4-BE49-F238E27FC236}">
                <a16:creationId xmlns:a16="http://schemas.microsoft.com/office/drawing/2014/main" id="{74C1B1DA-CF8B-0745-8DBB-91132CAE31F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55897"/>
          <a:stretch/>
        </p:blipFill>
        <p:spPr>
          <a:xfrm>
            <a:off x="143339" y="6345565"/>
            <a:ext cx="1197475" cy="374327"/>
          </a:xfrm>
          <a:prstGeom prst="rect">
            <a:avLst/>
          </a:prstGeom>
        </p:spPr>
      </p:pic>
      <p:pic>
        <p:nvPicPr>
          <p:cNvPr id="7" name="Image 6" descr="aacs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6374" y="6418788"/>
            <a:ext cx="806783" cy="301105"/>
          </a:xfrm>
          <a:prstGeom prst="rect">
            <a:avLst/>
          </a:prstGeom>
        </p:spPr>
      </p:pic>
      <p:pic>
        <p:nvPicPr>
          <p:cNvPr id="8" name="Image 7" descr="uLIEGE_HEC_Logo-RVB@2x.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16482" y="6269704"/>
            <a:ext cx="1827153" cy="593753"/>
          </a:xfrm>
          <a:prstGeom prst="rect">
            <a:avLst/>
          </a:prstGeom>
        </p:spPr>
      </p:pic>
      <p:sp>
        <p:nvSpPr>
          <p:cNvPr id="9" name="Espace réservé du contenu 2"/>
          <p:cNvSpPr>
            <a:spLocks noGrp="1"/>
          </p:cNvSpPr>
          <p:nvPr>
            <p:ph idx="1" hasCustomPrompt="1"/>
          </p:nvPr>
        </p:nvSpPr>
        <p:spPr>
          <a:xfrm>
            <a:off x="143339" y="836712"/>
            <a:ext cx="11905323" cy="528058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Titre 1"/>
          <p:cNvSpPr>
            <a:spLocks noGrp="1"/>
          </p:cNvSpPr>
          <p:nvPr>
            <p:ph type="title"/>
          </p:nvPr>
        </p:nvSpPr>
        <p:spPr>
          <a:xfrm>
            <a:off x="1" y="54733"/>
            <a:ext cx="12191999" cy="685968"/>
          </a:xfrm>
          <a:prstGeom prst="rect">
            <a:avLst/>
          </a:prstGeom>
        </p:spPr>
        <p:txBody>
          <a:bodyPr>
            <a:normAutofit/>
          </a:bodyPr>
          <a:lstStyle>
            <a:lvl1pPr algn="ctr">
              <a:defRPr sz="3467" b="1">
                <a:solidFill>
                  <a:srgbClr val="8C8B82"/>
                </a:solidFill>
              </a:defRPr>
            </a:lvl1pPr>
          </a:lstStyle>
          <a:p>
            <a:r>
              <a:rPr lang="fr-FR" dirty="0"/>
              <a:t>Cliquez et modifiez le titre</a:t>
            </a:r>
          </a:p>
        </p:txBody>
      </p:sp>
      <p:pic>
        <p:nvPicPr>
          <p:cNvPr id="11" name="Image 10" descr="EFMD-Global-EQUIS-Accredited-Panton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73659" y="6269703"/>
            <a:ext cx="729389" cy="526504"/>
          </a:xfrm>
          <a:prstGeom prst="rect">
            <a:avLst/>
          </a:prstGeom>
        </p:spPr>
      </p:pic>
    </p:spTree>
    <p:extLst>
      <p:ext uri="{BB962C8B-B14F-4D97-AF65-F5344CB8AC3E}">
        <p14:creationId xmlns:p14="http://schemas.microsoft.com/office/powerpoint/2010/main" val="70229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806400" y="3227040"/>
            <a:ext cx="8838240" cy="1218600"/>
          </a:xfrm>
          <a:prstGeom prst="rect">
            <a:avLst/>
          </a:prstGeom>
        </p:spPr>
        <p:txBody>
          <a:bodyPr lIns="0" tIns="0" rIns="0" bIns="0" anchor="ctr"/>
          <a:lstStyle/>
          <a:p>
            <a:endParaRPr lang="fr-FR" sz="1800" b="0" strike="noStrike" spc="-1">
              <a:solidFill>
                <a:srgbClr val="000000"/>
              </a:solidFill>
              <a:latin typeface="Arial"/>
            </a:endParaRPr>
          </a:p>
        </p:txBody>
      </p:sp>
      <p:sp>
        <p:nvSpPr>
          <p:cNvPr id="6" name="PlaceHolder 2"/>
          <p:cNvSpPr>
            <a:spLocks noGrp="1"/>
          </p:cNvSpPr>
          <p:nvPr>
            <p:ph type="body"/>
          </p:nvPr>
        </p:nvSpPr>
        <p:spPr>
          <a:xfrm>
            <a:off x="609600" y="1604520"/>
            <a:ext cx="10972320" cy="3977280"/>
          </a:xfrm>
          <a:prstGeom prst="rect">
            <a:avLst/>
          </a:prstGeom>
        </p:spPr>
        <p:txBody>
          <a:bodyPr lIns="0" tIns="0" rIns="0" bIns="0">
            <a:normAutofit/>
          </a:bodyPr>
          <a:lstStyle/>
          <a:p>
            <a:endParaRPr lang="fr-FR" sz="1800" b="0" strike="noStrike" spc="-1">
              <a:solidFill>
                <a:srgbClr val="000000"/>
              </a:solidFill>
              <a:latin typeface="Arial"/>
            </a:endParaRPr>
          </a:p>
        </p:txBody>
      </p:sp>
    </p:spTree>
    <p:extLst>
      <p:ext uri="{BB962C8B-B14F-4D97-AF65-F5344CB8AC3E}">
        <p14:creationId xmlns:p14="http://schemas.microsoft.com/office/powerpoint/2010/main" val="327432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AC8415-719D-DBEF-D6D0-5739F8E660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64AF63E-A5F1-072F-6EE8-7ED70F41D8A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F0C9424-5319-42E4-58C3-0AE6D3556AFD}"/>
              </a:ext>
            </a:extLst>
          </p:cNvPr>
          <p:cNvSpPr>
            <a:spLocks noGrp="1"/>
          </p:cNvSpPr>
          <p:nvPr>
            <p:ph type="dt" sz="half" idx="10"/>
          </p:nvPr>
        </p:nvSpPr>
        <p:spPr/>
        <p:txBody>
          <a:bodyPr/>
          <a:lstStyle/>
          <a:p>
            <a:fld id="{D62F468B-CD48-A04F-8194-730A71C317A8}" type="datetimeFigureOut">
              <a:rPr lang="fr-FR" smtClean="0"/>
              <a:t>24/06/2025</a:t>
            </a:fld>
            <a:endParaRPr lang="fr-FR"/>
          </a:p>
        </p:txBody>
      </p:sp>
      <p:sp>
        <p:nvSpPr>
          <p:cNvPr id="5" name="Espace réservé du pied de page 4">
            <a:extLst>
              <a:ext uri="{FF2B5EF4-FFF2-40B4-BE49-F238E27FC236}">
                <a16:creationId xmlns:a16="http://schemas.microsoft.com/office/drawing/2014/main" id="{65B7347C-6F92-C90F-5C4F-0353040E27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E03CF3D-1FFB-270E-EFB3-725FB4181090}"/>
              </a:ext>
            </a:extLst>
          </p:cNvPr>
          <p:cNvSpPr>
            <a:spLocks noGrp="1"/>
          </p:cNvSpPr>
          <p:nvPr>
            <p:ph type="sldNum" sz="quarter" idx="12"/>
          </p:nvPr>
        </p:nvSpPr>
        <p:spPr/>
        <p:txBody>
          <a:bodyPr/>
          <a:lstStyle/>
          <a:p>
            <a:fld id="{87A9D019-B971-F74C-8327-812ADAA04540}" type="slidenum">
              <a:rPr lang="fr-FR" smtClean="0"/>
              <a:t>‹N°›</a:t>
            </a:fld>
            <a:endParaRPr lang="fr-FR"/>
          </a:p>
        </p:txBody>
      </p:sp>
    </p:spTree>
    <p:extLst>
      <p:ext uri="{BB962C8B-B14F-4D97-AF65-F5344CB8AC3E}">
        <p14:creationId xmlns:p14="http://schemas.microsoft.com/office/powerpoint/2010/main" val="2326223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4C8DAE-47BF-7A3B-E493-AF59CA2B1CB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0031F5A-79B9-3417-FC4D-8087727160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C7A4BE7-4998-3307-A568-D5BDB9D85A15}"/>
              </a:ext>
            </a:extLst>
          </p:cNvPr>
          <p:cNvSpPr>
            <a:spLocks noGrp="1"/>
          </p:cNvSpPr>
          <p:nvPr>
            <p:ph type="dt" sz="half" idx="10"/>
          </p:nvPr>
        </p:nvSpPr>
        <p:spPr/>
        <p:txBody>
          <a:bodyPr/>
          <a:lstStyle/>
          <a:p>
            <a:fld id="{D62F468B-CD48-A04F-8194-730A71C317A8}" type="datetimeFigureOut">
              <a:rPr lang="fr-FR" smtClean="0"/>
              <a:t>24/06/2025</a:t>
            </a:fld>
            <a:endParaRPr lang="fr-FR"/>
          </a:p>
        </p:txBody>
      </p:sp>
      <p:sp>
        <p:nvSpPr>
          <p:cNvPr id="5" name="Espace réservé du pied de page 4">
            <a:extLst>
              <a:ext uri="{FF2B5EF4-FFF2-40B4-BE49-F238E27FC236}">
                <a16:creationId xmlns:a16="http://schemas.microsoft.com/office/drawing/2014/main" id="{C17C3505-427B-2073-4359-9CF0D33532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5EC561-971F-54EB-6938-7353B2871D6E}"/>
              </a:ext>
            </a:extLst>
          </p:cNvPr>
          <p:cNvSpPr>
            <a:spLocks noGrp="1"/>
          </p:cNvSpPr>
          <p:nvPr>
            <p:ph type="sldNum" sz="quarter" idx="12"/>
          </p:nvPr>
        </p:nvSpPr>
        <p:spPr/>
        <p:txBody>
          <a:bodyPr/>
          <a:lstStyle/>
          <a:p>
            <a:fld id="{87A9D019-B971-F74C-8327-812ADAA04540}" type="slidenum">
              <a:rPr lang="fr-FR" smtClean="0"/>
              <a:t>‹N°›</a:t>
            </a:fld>
            <a:endParaRPr lang="fr-FR"/>
          </a:p>
        </p:txBody>
      </p:sp>
    </p:spTree>
    <p:extLst>
      <p:ext uri="{BB962C8B-B14F-4D97-AF65-F5344CB8AC3E}">
        <p14:creationId xmlns:p14="http://schemas.microsoft.com/office/powerpoint/2010/main" val="28159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3D479C-5DB5-12CE-E3FC-3AF62665C09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ED7FCC-9258-6254-85B5-8A6FA8DADDB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8546E5D-7E49-8E50-9B0F-CCE3017D00B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6C8648F-2FBA-4A2D-E57C-2EC0E00E56B9}"/>
              </a:ext>
            </a:extLst>
          </p:cNvPr>
          <p:cNvSpPr>
            <a:spLocks noGrp="1"/>
          </p:cNvSpPr>
          <p:nvPr>
            <p:ph type="dt" sz="half" idx="10"/>
          </p:nvPr>
        </p:nvSpPr>
        <p:spPr/>
        <p:txBody>
          <a:bodyPr/>
          <a:lstStyle/>
          <a:p>
            <a:fld id="{D62F468B-CD48-A04F-8194-730A71C317A8}" type="datetimeFigureOut">
              <a:rPr lang="fr-FR" smtClean="0"/>
              <a:t>24/06/2025</a:t>
            </a:fld>
            <a:endParaRPr lang="fr-FR"/>
          </a:p>
        </p:txBody>
      </p:sp>
      <p:sp>
        <p:nvSpPr>
          <p:cNvPr id="6" name="Espace réservé du pied de page 5">
            <a:extLst>
              <a:ext uri="{FF2B5EF4-FFF2-40B4-BE49-F238E27FC236}">
                <a16:creationId xmlns:a16="http://schemas.microsoft.com/office/drawing/2014/main" id="{A2CC7B90-4815-FA68-D646-61E9F2A9874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3B86BA1-C02B-FBDB-D343-8476633BBEC3}"/>
              </a:ext>
            </a:extLst>
          </p:cNvPr>
          <p:cNvSpPr>
            <a:spLocks noGrp="1"/>
          </p:cNvSpPr>
          <p:nvPr>
            <p:ph type="sldNum" sz="quarter" idx="12"/>
          </p:nvPr>
        </p:nvSpPr>
        <p:spPr/>
        <p:txBody>
          <a:bodyPr/>
          <a:lstStyle/>
          <a:p>
            <a:fld id="{87A9D019-B971-F74C-8327-812ADAA04540}" type="slidenum">
              <a:rPr lang="fr-FR" smtClean="0"/>
              <a:t>‹N°›</a:t>
            </a:fld>
            <a:endParaRPr lang="fr-FR"/>
          </a:p>
        </p:txBody>
      </p:sp>
    </p:spTree>
    <p:extLst>
      <p:ext uri="{BB962C8B-B14F-4D97-AF65-F5344CB8AC3E}">
        <p14:creationId xmlns:p14="http://schemas.microsoft.com/office/powerpoint/2010/main" val="3083856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281E81-55C0-EB00-38A1-B2714F4D0CA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DF38F13-475B-5A71-815C-D4357F4F4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E83ABA0-4813-B9C1-7139-15E6C95BC97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D48696D-0F2B-38D0-D2FC-0D71E763EE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7CEA7F1-A1CC-380D-3AF1-C3BEA8FBBF8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E6DAA40-5B5F-99B2-B499-746926BD9895}"/>
              </a:ext>
            </a:extLst>
          </p:cNvPr>
          <p:cNvSpPr>
            <a:spLocks noGrp="1"/>
          </p:cNvSpPr>
          <p:nvPr>
            <p:ph type="dt" sz="half" idx="10"/>
          </p:nvPr>
        </p:nvSpPr>
        <p:spPr/>
        <p:txBody>
          <a:bodyPr/>
          <a:lstStyle/>
          <a:p>
            <a:fld id="{D62F468B-CD48-A04F-8194-730A71C317A8}" type="datetimeFigureOut">
              <a:rPr lang="fr-FR" smtClean="0"/>
              <a:t>24/06/2025</a:t>
            </a:fld>
            <a:endParaRPr lang="fr-FR"/>
          </a:p>
        </p:txBody>
      </p:sp>
      <p:sp>
        <p:nvSpPr>
          <p:cNvPr id="8" name="Espace réservé du pied de page 7">
            <a:extLst>
              <a:ext uri="{FF2B5EF4-FFF2-40B4-BE49-F238E27FC236}">
                <a16:creationId xmlns:a16="http://schemas.microsoft.com/office/drawing/2014/main" id="{58072C86-560F-EDB1-03F3-72A886D3F7D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951AD61-5F2F-6F31-6064-DB380DDDBE43}"/>
              </a:ext>
            </a:extLst>
          </p:cNvPr>
          <p:cNvSpPr>
            <a:spLocks noGrp="1"/>
          </p:cNvSpPr>
          <p:nvPr>
            <p:ph type="sldNum" sz="quarter" idx="12"/>
          </p:nvPr>
        </p:nvSpPr>
        <p:spPr/>
        <p:txBody>
          <a:bodyPr/>
          <a:lstStyle/>
          <a:p>
            <a:fld id="{87A9D019-B971-F74C-8327-812ADAA04540}" type="slidenum">
              <a:rPr lang="fr-FR" smtClean="0"/>
              <a:t>‹N°›</a:t>
            </a:fld>
            <a:endParaRPr lang="fr-FR"/>
          </a:p>
        </p:txBody>
      </p:sp>
    </p:spTree>
    <p:extLst>
      <p:ext uri="{BB962C8B-B14F-4D97-AF65-F5344CB8AC3E}">
        <p14:creationId xmlns:p14="http://schemas.microsoft.com/office/powerpoint/2010/main" val="4117012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A89E2E-A20D-3F72-F1BD-58B28B1592E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BA89E35-AA4D-2932-B832-7EA83D4A3E4C}"/>
              </a:ext>
            </a:extLst>
          </p:cNvPr>
          <p:cNvSpPr>
            <a:spLocks noGrp="1"/>
          </p:cNvSpPr>
          <p:nvPr>
            <p:ph type="dt" sz="half" idx="10"/>
          </p:nvPr>
        </p:nvSpPr>
        <p:spPr/>
        <p:txBody>
          <a:bodyPr/>
          <a:lstStyle/>
          <a:p>
            <a:fld id="{D62F468B-CD48-A04F-8194-730A71C317A8}" type="datetimeFigureOut">
              <a:rPr lang="fr-FR" smtClean="0"/>
              <a:t>24/06/2025</a:t>
            </a:fld>
            <a:endParaRPr lang="fr-FR"/>
          </a:p>
        </p:txBody>
      </p:sp>
      <p:sp>
        <p:nvSpPr>
          <p:cNvPr id="4" name="Espace réservé du pied de page 3">
            <a:extLst>
              <a:ext uri="{FF2B5EF4-FFF2-40B4-BE49-F238E27FC236}">
                <a16:creationId xmlns:a16="http://schemas.microsoft.com/office/drawing/2014/main" id="{C747F2B3-2B7E-16E6-A9BB-BA5F57774AD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FAA855A-FDC4-8EE5-C954-2696F5A37EB8}"/>
              </a:ext>
            </a:extLst>
          </p:cNvPr>
          <p:cNvSpPr>
            <a:spLocks noGrp="1"/>
          </p:cNvSpPr>
          <p:nvPr>
            <p:ph type="sldNum" sz="quarter" idx="12"/>
          </p:nvPr>
        </p:nvSpPr>
        <p:spPr/>
        <p:txBody>
          <a:bodyPr/>
          <a:lstStyle/>
          <a:p>
            <a:fld id="{87A9D019-B971-F74C-8327-812ADAA04540}" type="slidenum">
              <a:rPr lang="fr-FR" smtClean="0"/>
              <a:t>‹N°›</a:t>
            </a:fld>
            <a:endParaRPr lang="fr-FR"/>
          </a:p>
        </p:txBody>
      </p:sp>
    </p:spTree>
    <p:extLst>
      <p:ext uri="{BB962C8B-B14F-4D97-AF65-F5344CB8AC3E}">
        <p14:creationId xmlns:p14="http://schemas.microsoft.com/office/powerpoint/2010/main" val="1926273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051A665-752C-1A73-79F3-72A73C27BED9}"/>
              </a:ext>
            </a:extLst>
          </p:cNvPr>
          <p:cNvSpPr>
            <a:spLocks noGrp="1"/>
          </p:cNvSpPr>
          <p:nvPr>
            <p:ph type="dt" sz="half" idx="10"/>
          </p:nvPr>
        </p:nvSpPr>
        <p:spPr/>
        <p:txBody>
          <a:bodyPr/>
          <a:lstStyle/>
          <a:p>
            <a:fld id="{D62F468B-CD48-A04F-8194-730A71C317A8}" type="datetimeFigureOut">
              <a:rPr lang="fr-FR" smtClean="0"/>
              <a:t>24/06/2025</a:t>
            </a:fld>
            <a:endParaRPr lang="fr-FR"/>
          </a:p>
        </p:txBody>
      </p:sp>
      <p:sp>
        <p:nvSpPr>
          <p:cNvPr id="3" name="Espace réservé du pied de page 2">
            <a:extLst>
              <a:ext uri="{FF2B5EF4-FFF2-40B4-BE49-F238E27FC236}">
                <a16:creationId xmlns:a16="http://schemas.microsoft.com/office/drawing/2014/main" id="{C287C6CD-87AD-4AEB-2C7D-958539394A9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6F81017-8EF2-2E3A-E277-55F21B772FD5}"/>
              </a:ext>
            </a:extLst>
          </p:cNvPr>
          <p:cNvSpPr>
            <a:spLocks noGrp="1"/>
          </p:cNvSpPr>
          <p:nvPr>
            <p:ph type="sldNum" sz="quarter" idx="12"/>
          </p:nvPr>
        </p:nvSpPr>
        <p:spPr/>
        <p:txBody>
          <a:bodyPr/>
          <a:lstStyle/>
          <a:p>
            <a:fld id="{87A9D019-B971-F74C-8327-812ADAA04540}" type="slidenum">
              <a:rPr lang="fr-FR" smtClean="0"/>
              <a:t>‹N°›</a:t>
            </a:fld>
            <a:endParaRPr lang="fr-FR"/>
          </a:p>
        </p:txBody>
      </p:sp>
    </p:spTree>
    <p:extLst>
      <p:ext uri="{BB962C8B-B14F-4D97-AF65-F5344CB8AC3E}">
        <p14:creationId xmlns:p14="http://schemas.microsoft.com/office/powerpoint/2010/main" val="2624706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3FA11A-9278-80DB-508C-C78BBF5FA7E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F9F2AEF-1F4A-24F9-0623-7F2A383EAC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E7556CC-55BC-B9F0-095E-5306C7837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336B01C-69E0-B6EA-DBFD-48D770689668}"/>
              </a:ext>
            </a:extLst>
          </p:cNvPr>
          <p:cNvSpPr>
            <a:spLocks noGrp="1"/>
          </p:cNvSpPr>
          <p:nvPr>
            <p:ph type="dt" sz="half" idx="10"/>
          </p:nvPr>
        </p:nvSpPr>
        <p:spPr/>
        <p:txBody>
          <a:bodyPr/>
          <a:lstStyle/>
          <a:p>
            <a:fld id="{D62F468B-CD48-A04F-8194-730A71C317A8}" type="datetimeFigureOut">
              <a:rPr lang="fr-FR" smtClean="0"/>
              <a:t>24/06/2025</a:t>
            </a:fld>
            <a:endParaRPr lang="fr-FR"/>
          </a:p>
        </p:txBody>
      </p:sp>
      <p:sp>
        <p:nvSpPr>
          <p:cNvPr id="6" name="Espace réservé du pied de page 5">
            <a:extLst>
              <a:ext uri="{FF2B5EF4-FFF2-40B4-BE49-F238E27FC236}">
                <a16:creationId xmlns:a16="http://schemas.microsoft.com/office/drawing/2014/main" id="{6222199C-BD37-00A7-8CDD-E90E341F9B0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518A7D3-DB59-7BD0-833E-CF999A0CD529}"/>
              </a:ext>
            </a:extLst>
          </p:cNvPr>
          <p:cNvSpPr>
            <a:spLocks noGrp="1"/>
          </p:cNvSpPr>
          <p:nvPr>
            <p:ph type="sldNum" sz="quarter" idx="12"/>
          </p:nvPr>
        </p:nvSpPr>
        <p:spPr/>
        <p:txBody>
          <a:bodyPr/>
          <a:lstStyle/>
          <a:p>
            <a:fld id="{87A9D019-B971-F74C-8327-812ADAA04540}" type="slidenum">
              <a:rPr lang="fr-FR" smtClean="0"/>
              <a:t>‹N°›</a:t>
            </a:fld>
            <a:endParaRPr lang="fr-FR"/>
          </a:p>
        </p:txBody>
      </p:sp>
    </p:spTree>
    <p:extLst>
      <p:ext uri="{BB962C8B-B14F-4D97-AF65-F5344CB8AC3E}">
        <p14:creationId xmlns:p14="http://schemas.microsoft.com/office/powerpoint/2010/main" val="1711968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AF0B81-CC2E-B9AB-BEE1-039D91A7F54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80F36F0-C7E2-8B45-01CD-B2C0C132AC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BC7A047-3ADC-1BFC-14A3-E926D8275A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F27A6DC-D8CE-17FD-68D2-8A611EB13C1D}"/>
              </a:ext>
            </a:extLst>
          </p:cNvPr>
          <p:cNvSpPr>
            <a:spLocks noGrp="1"/>
          </p:cNvSpPr>
          <p:nvPr>
            <p:ph type="dt" sz="half" idx="10"/>
          </p:nvPr>
        </p:nvSpPr>
        <p:spPr/>
        <p:txBody>
          <a:bodyPr/>
          <a:lstStyle/>
          <a:p>
            <a:fld id="{D62F468B-CD48-A04F-8194-730A71C317A8}" type="datetimeFigureOut">
              <a:rPr lang="fr-FR" smtClean="0"/>
              <a:t>24/06/2025</a:t>
            </a:fld>
            <a:endParaRPr lang="fr-FR"/>
          </a:p>
        </p:txBody>
      </p:sp>
      <p:sp>
        <p:nvSpPr>
          <p:cNvPr id="6" name="Espace réservé du pied de page 5">
            <a:extLst>
              <a:ext uri="{FF2B5EF4-FFF2-40B4-BE49-F238E27FC236}">
                <a16:creationId xmlns:a16="http://schemas.microsoft.com/office/drawing/2014/main" id="{EE5F72C5-6FC7-EC4E-D867-FE5A992417B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2DB3D72-7969-6A19-6F01-B2736A7768C3}"/>
              </a:ext>
            </a:extLst>
          </p:cNvPr>
          <p:cNvSpPr>
            <a:spLocks noGrp="1"/>
          </p:cNvSpPr>
          <p:nvPr>
            <p:ph type="sldNum" sz="quarter" idx="12"/>
          </p:nvPr>
        </p:nvSpPr>
        <p:spPr/>
        <p:txBody>
          <a:bodyPr/>
          <a:lstStyle/>
          <a:p>
            <a:fld id="{87A9D019-B971-F74C-8327-812ADAA04540}" type="slidenum">
              <a:rPr lang="fr-FR" smtClean="0"/>
              <a:t>‹N°›</a:t>
            </a:fld>
            <a:endParaRPr lang="fr-FR"/>
          </a:p>
        </p:txBody>
      </p:sp>
    </p:spTree>
    <p:extLst>
      <p:ext uri="{BB962C8B-B14F-4D97-AF65-F5344CB8AC3E}">
        <p14:creationId xmlns:p14="http://schemas.microsoft.com/office/powerpoint/2010/main" val="3626332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F076E65-D08B-EFED-B713-A24C0EB7C2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861A2AB-2A32-7660-DE7F-3F64034F2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9E325D-A6EA-467A-1272-E6E50410FA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2F468B-CD48-A04F-8194-730A71C317A8}" type="datetimeFigureOut">
              <a:rPr lang="fr-FR" smtClean="0"/>
              <a:t>24/06/2025</a:t>
            </a:fld>
            <a:endParaRPr lang="fr-FR"/>
          </a:p>
        </p:txBody>
      </p:sp>
      <p:sp>
        <p:nvSpPr>
          <p:cNvPr id="5" name="Espace réservé du pied de page 4">
            <a:extLst>
              <a:ext uri="{FF2B5EF4-FFF2-40B4-BE49-F238E27FC236}">
                <a16:creationId xmlns:a16="http://schemas.microsoft.com/office/drawing/2014/main" id="{C61233DF-EC17-46C1-739A-8AD8F8075C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00E68E1-58E6-517E-BCEE-049D2C4771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A9D019-B971-F74C-8327-812ADAA04540}" type="slidenum">
              <a:rPr lang="fr-FR" smtClean="0"/>
              <a:t>‹N°›</a:t>
            </a:fld>
            <a:endParaRPr lang="fr-FR"/>
          </a:p>
        </p:txBody>
      </p:sp>
    </p:spTree>
    <p:extLst>
      <p:ext uri="{BB962C8B-B14F-4D97-AF65-F5344CB8AC3E}">
        <p14:creationId xmlns:p14="http://schemas.microsoft.com/office/powerpoint/2010/main" val="3531887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4.xml"/><Relationship Id="rId11" Type="http://schemas.openxmlformats.org/officeDocument/2006/relationships/image" Target="../media/image4.png"/><Relationship Id="rId5" Type="http://schemas.openxmlformats.org/officeDocument/2006/relationships/diagramQuickStyle" Target="../diagrams/quickStyle4.xml"/><Relationship Id="rId10" Type="http://schemas.openxmlformats.org/officeDocument/2006/relationships/image" Target="../media/image3.png"/><Relationship Id="rId4" Type="http://schemas.openxmlformats.org/officeDocument/2006/relationships/diagramLayout" Target="../diagrams/layout4.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5.xml"/><Relationship Id="rId11" Type="http://schemas.openxmlformats.org/officeDocument/2006/relationships/image" Target="../media/image4.png"/><Relationship Id="rId5" Type="http://schemas.openxmlformats.org/officeDocument/2006/relationships/diagramQuickStyle" Target="../diagrams/quickStyle5.xml"/><Relationship Id="rId10" Type="http://schemas.openxmlformats.org/officeDocument/2006/relationships/image" Target="../media/image3.png"/><Relationship Id="rId4" Type="http://schemas.openxmlformats.org/officeDocument/2006/relationships/diagramLayout" Target="../diagrams/layout5.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7.xml"/><Relationship Id="rId7" Type="http://schemas.openxmlformats.org/officeDocument/2006/relationships/diagramColors" Target="../diagrams/colors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6.xml"/><Relationship Id="rId11" Type="http://schemas.openxmlformats.org/officeDocument/2006/relationships/hyperlink" Target="mailto:G.Rondeaux@uliege.be" TargetMode="External"/><Relationship Id="rId5" Type="http://schemas.openxmlformats.org/officeDocument/2006/relationships/diagramLayout" Target="../diagrams/layout6.xml"/><Relationship Id="rId10" Type="http://schemas.openxmlformats.org/officeDocument/2006/relationships/image" Target="../media/image44.png"/><Relationship Id="rId4" Type="http://schemas.openxmlformats.org/officeDocument/2006/relationships/diagramData" Target="../diagrams/data6.xml"/><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chart" Target="../charts/chart1.xml"/><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app.wooclap.com/events/PEJOOE/vote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F615B-94BC-843A-BD7A-A2A510760058}"/>
              </a:ext>
            </a:extLst>
          </p:cNvPr>
          <p:cNvSpPr>
            <a:spLocks noGrp="1"/>
          </p:cNvSpPr>
          <p:nvPr>
            <p:ph type="ctrTitle"/>
          </p:nvPr>
        </p:nvSpPr>
        <p:spPr>
          <a:xfrm>
            <a:off x="5099551" y="255960"/>
            <a:ext cx="6647529" cy="3566160"/>
          </a:xfrm>
        </p:spPr>
        <p:txBody>
          <a:bodyPr anchor="b">
            <a:normAutofit/>
          </a:bodyPr>
          <a:lstStyle/>
          <a:p>
            <a:r>
              <a:rPr lang="fr-FR" sz="3600" b="1" dirty="0">
                <a:solidFill>
                  <a:schemeClr val="tx2">
                    <a:lumMod val="75000"/>
                    <a:lumOff val="25000"/>
                  </a:schemeClr>
                </a:solidFill>
                <a:latin typeface="Calibri Light" panose="020F0302020204030204" pitchFamily="34" charset="0"/>
                <a:ea typeface="+mn-ea"/>
                <a:cs typeface="Calibri Light" panose="020F0302020204030204" pitchFamily="34" charset="0"/>
              </a:rPr>
              <a:t>Quand l’IA bouscule les métiers: comprendre, anticiper, accompagner</a:t>
            </a:r>
          </a:p>
        </p:txBody>
      </p:sp>
      <p:sp>
        <p:nvSpPr>
          <p:cNvPr id="3" name="Sous-titre 2">
            <a:extLst>
              <a:ext uri="{FF2B5EF4-FFF2-40B4-BE49-F238E27FC236}">
                <a16:creationId xmlns:a16="http://schemas.microsoft.com/office/drawing/2014/main" id="{B3DC50B1-CF1D-DF92-4E6C-F9566AAA7539}"/>
              </a:ext>
            </a:extLst>
          </p:cNvPr>
          <p:cNvSpPr>
            <a:spLocks noGrp="1"/>
          </p:cNvSpPr>
          <p:nvPr>
            <p:ph type="subTitle" idx="1"/>
          </p:nvPr>
        </p:nvSpPr>
        <p:spPr>
          <a:xfrm>
            <a:off x="5099551" y="4569186"/>
            <a:ext cx="6449321" cy="1572768"/>
          </a:xfrm>
        </p:spPr>
        <p:txBody>
          <a:bodyPr>
            <a:normAutofit/>
          </a:bodyPr>
          <a:lstStyle/>
          <a:p>
            <a:r>
              <a:rPr lang="fr-FR" dirty="0">
                <a:solidFill>
                  <a:schemeClr val="accent4">
                    <a:lumMod val="75000"/>
                  </a:schemeClr>
                </a:solidFill>
                <a:latin typeface="Calibri Light" panose="020F0302020204030204" pitchFamily="34" charset="0"/>
                <a:cs typeface="Calibri Light" panose="020F0302020204030204" pitchFamily="34" charset="0"/>
              </a:rPr>
              <a:t>Dr. Giseline Rondeaux</a:t>
            </a:r>
          </a:p>
          <a:p>
            <a:r>
              <a:rPr lang="fr-FR" dirty="0">
                <a:solidFill>
                  <a:schemeClr val="accent4">
                    <a:lumMod val="75000"/>
                  </a:schemeClr>
                </a:solidFill>
                <a:latin typeface="Calibri Light" panose="020F0302020204030204" pitchFamily="34" charset="0"/>
                <a:cs typeface="Calibri Light" panose="020F0302020204030204" pitchFamily="34" charset="0"/>
              </a:rPr>
              <a:t>LENTIC, HEC Université de Liège</a:t>
            </a:r>
          </a:p>
        </p:txBody>
      </p:sp>
      <p:pic>
        <p:nvPicPr>
          <p:cNvPr id="5" name="Picture 4" descr="Une image contenant bleu vert, Caractère coloré&#10;&#10;Description générée automatiquement">
            <a:extLst>
              <a:ext uri="{FF2B5EF4-FFF2-40B4-BE49-F238E27FC236}">
                <a16:creationId xmlns:a16="http://schemas.microsoft.com/office/drawing/2014/main" id="{2F72460F-3EF3-4D16-57C0-FFAE6A1FAD4D}"/>
              </a:ext>
            </a:extLst>
          </p:cNvPr>
          <p:cNvPicPr>
            <a:picLocks noChangeAspect="1"/>
          </p:cNvPicPr>
          <p:nvPr/>
        </p:nvPicPr>
        <p:blipFill rotWithShape="1">
          <a:blip r:embed="rId3"/>
          <a:srcRect l="31240" r="-2" b="-2"/>
          <a:stretch/>
        </p:blipFill>
        <p:spPr>
          <a:xfrm>
            <a:off x="0"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4" name="Image 3" descr="Logo_01.png">
            <a:extLst>
              <a:ext uri="{FF2B5EF4-FFF2-40B4-BE49-F238E27FC236}">
                <a16:creationId xmlns:a16="http://schemas.microsoft.com/office/drawing/2014/main" id="{447D8A09-5072-FE01-4A3B-B5D276FEF89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55897"/>
          <a:stretch/>
        </p:blipFill>
        <p:spPr>
          <a:xfrm>
            <a:off x="143339" y="6345565"/>
            <a:ext cx="1197475" cy="374327"/>
          </a:xfrm>
          <a:prstGeom prst="rect">
            <a:avLst/>
          </a:prstGeom>
        </p:spPr>
      </p:pic>
      <p:pic>
        <p:nvPicPr>
          <p:cNvPr id="6" name="Image 5" descr="aacsb.png">
            <a:extLst>
              <a:ext uri="{FF2B5EF4-FFF2-40B4-BE49-F238E27FC236}">
                <a16:creationId xmlns:a16="http://schemas.microsoft.com/office/drawing/2014/main" id="{5F46F7DC-64E2-6913-105C-DB852410E5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6374" y="6418788"/>
            <a:ext cx="806783" cy="301105"/>
          </a:xfrm>
          <a:prstGeom prst="rect">
            <a:avLst/>
          </a:prstGeom>
        </p:spPr>
      </p:pic>
      <p:pic>
        <p:nvPicPr>
          <p:cNvPr id="7" name="Image 6" descr="uLIEGE_HEC_Logo-RVB@2x.png">
            <a:extLst>
              <a:ext uri="{FF2B5EF4-FFF2-40B4-BE49-F238E27FC236}">
                <a16:creationId xmlns:a16="http://schemas.microsoft.com/office/drawing/2014/main" id="{1508A4B0-E8D9-23D8-BF3D-0181B1FE7E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6482" y="6269704"/>
            <a:ext cx="1827153" cy="593753"/>
          </a:xfrm>
          <a:prstGeom prst="rect">
            <a:avLst/>
          </a:prstGeom>
        </p:spPr>
      </p:pic>
      <p:pic>
        <p:nvPicPr>
          <p:cNvPr id="8" name="Image 7" descr="EFMD-Global-EQUIS-Accredited-Pantone.png">
            <a:extLst>
              <a:ext uri="{FF2B5EF4-FFF2-40B4-BE49-F238E27FC236}">
                <a16:creationId xmlns:a16="http://schemas.microsoft.com/office/drawing/2014/main" id="{EE103519-10BF-3951-55FB-528E47EFE5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3659" y="6269703"/>
            <a:ext cx="729389" cy="526504"/>
          </a:xfrm>
          <a:prstGeom prst="rect">
            <a:avLst/>
          </a:prstGeom>
        </p:spPr>
      </p:pic>
      <p:sp>
        <p:nvSpPr>
          <p:cNvPr id="9" name="Sous-titre 2">
            <a:extLst>
              <a:ext uri="{FF2B5EF4-FFF2-40B4-BE49-F238E27FC236}">
                <a16:creationId xmlns:a16="http://schemas.microsoft.com/office/drawing/2014/main" id="{6EF56DA4-913E-51FF-5631-7DB5917F94E2}"/>
              </a:ext>
            </a:extLst>
          </p:cNvPr>
          <p:cNvSpPr txBox="1">
            <a:spLocks/>
          </p:cNvSpPr>
          <p:nvPr/>
        </p:nvSpPr>
        <p:spPr>
          <a:xfrm>
            <a:off x="5297761" y="466272"/>
            <a:ext cx="6251111" cy="15727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000" dirty="0">
                <a:latin typeface="Calibri Light" panose="020F0302020204030204" pitchFamily="34" charset="0"/>
                <a:cs typeface="Calibri Light" panose="020F0302020204030204" pitchFamily="34" charset="0"/>
              </a:rPr>
              <a:t>Webinaire CIME Innovation – 25 juin 2025</a:t>
            </a:r>
          </a:p>
        </p:txBody>
      </p:sp>
    </p:spTree>
    <p:extLst>
      <p:ext uri="{BB962C8B-B14F-4D97-AF65-F5344CB8AC3E}">
        <p14:creationId xmlns:p14="http://schemas.microsoft.com/office/powerpoint/2010/main" val="4199902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èche vers le bas 11">
            <a:extLst>
              <a:ext uri="{FF2B5EF4-FFF2-40B4-BE49-F238E27FC236}">
                <a16:creationId xmlns:a16="http://schemas.microsoft.com/office/drawing/2014/main" id="{E5B1D321-26A1-4840-AB7C-65944230A708}"/>
              </a:ext>
            </a:extLst>
          </p:cNvPr>
          <p:cNvSpPr/>
          <p:nvPr/>
        </p:nvSpPr>
        <p:spPr>
          <a:xfrm>
            <a:off x="7759048" y="816459"/>
            <a:ext cx="2955301" cy="5488183"/>
          </a:xfrm>
          <a:prstGeom prst="down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Flèche vers le bas 2">
            <a:extLst>
              <a:ext uri="{FF2B5EF4-FFF2-40B4-BE49-F238E27FC236}">
                <a16:creationId xmlns:a16="http://schemas.microsoft.com/office/drawing/2014/main" id="{43A067AC-7809-5048-9E54-81A61018EFE9}"/>
              </a:ext>
            </a:extLst>
          </p:cNvPr>
          <p:cNvSpPr/>
          <p:nvPr/>
        </p:nvSpPr>
        <p:spPr>
          <a:xfrm>
            <a:off x="1555845" y="816459"/>
            <a:ext cx="2955301" cy="5488183"/>
          </a:xfrm>
          <a:prstGeom prst="down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0" y="111211"/>
            <a:ext cx="12192000" cy="523220"/>
          </a:xfrm>
          <a:prstGeom prst="rect">
            <a:avLst/>
          </a:prstGeom>
          <a:noFill/>
        </p:spPr>
        <p:txBody>
          <a:bodyPr wrap="square" rtlCol="0">
            <a:spAutoFit/>
          </a:bodyPr>
          <a:lstStyle/>
          <a:p>
            <a:pPr algn="ctr"/>
            <a:r>
              <a:rPr lang="en-GB" sz="2800" b="1" dirty="0" err="1">
                <a:solidFill>
                  <a:schemeClr val="tx2">
                    <a:lumMod val="75000"/>
                    <a:lumOff val="25000"/>
                  </a:schemeClr>
                </a:solidFill>
                <a:latin typeface="Calibri Light" panose="020F0302020204030204" pitchFamily="34" charset="0"/>
                <a:cs typeface="Calibri Light" panose="020F0302020204030204" pitchFamily="34" charset="0"/>
              </a:rPr>
              <a:t>Promesses</a:t>
            </a:r>
            <a:r>
              <a:rPr lang="en-GB" sz="2800" b="1" dirty="0">
                <a:solidFill>
                  <a:schemeClr val="tx2">
                    <a:lumMod val="75000"/>
                    <a:lumOff val="25000"/>
                  </a:schemeClr>
                </a:solidFill>
                <a:latin typeface="Calibri Light" panose="020F0302020204030204" pitchFamily="34" charset="0"/>
                <a:cs typeface="Calibri Light" panose="020F0302020204030204" pitchFamily="34" charset="0"/>
              </a:rPr>
              <a:t> et </a:t>
            </a:r>
            <a:r>
              <a:rPr lang="en-GB" sz="2800" b="1" dirty="0" err="1">
                <a:solidFill>
                  <a:schemeClr val="tx2">
                    <a:lumMod val="75000"/>
                    <a:lumOff val="25000"/>
                  </a:schemeClr>
                </a:solidFill>
                <a:latin typeface="Calibri Light" panose="020F0302020204030204" pitchFamily="34" charset="0"/>
                <a:cs typeface="Calibri Light" panose="020F0302020204030204" pitchFamily="34" charset="0"/>
              </a:rPr>
              <a:t>réalités</a:t>
            </a:r>
            <a:r>
              <a:rPr lang="en-GB" sz="2800" b="1" dirty="0">
                <a:solidFill>
                  <a:schemeClr val="tx2">
                    <a:lumMod val="75000"/>
                    <a:lumOff val="25000"/>
                  </a:schemeClr>
                </a:solidFill>
                <a:latin typeface="Calibri Light" panose="020F0302020204030204" pitchFamily="34" charset="0"/>
                <a:cs typeface="Calibri Light" panose="020F0302020204030204" pitchFamily="34" charset="0"/>
              </a:rPr>
              <a:t> de terrain</a:t>
            </a:r>
          </a:p>
        </p:txBody>
      </p:sp>
      <p:sp>
        <p:nvSpPr>
          <p:cNvPr id="6" name="ZoneTexte 5"/>
          <p:cNvSpPr txBox="1"/>
          <p:nvPr/>
        </p:nvSpPr>
        <p:spPr>
          <a:xfrm>
            <a:off x="527382" y="1375660"/>
            <a:ext cx="3983765" cy="420564"/>
          </a:xfrm>
          <a:prstGeom prst="rect">
            <a:avLst/>
          </a:prstGeom>
          <a:noFill/>
        </p:spPr>
        <p:txBody>
          <a:bodyPr wrap="square" rtlCol="0">
            <a:spAutoFit/>
          </a:bodyPr>
          <a:lstStyle/>
          <a:p>
            <a:r>
              <a:rPr lang="fr-BE" sz="2133" b="1" dirty="0">
                <a:solidFill>
                  <a:srgbClr val="005CA9"/>
                </a:solidFill>
                <a:latin typeface="Source Sans Pro Light" panose="020B0403030403020204" pitchFamily="34" charset="0"/>
                <a:ea typeface="Source Sans Pro Light" panose="020B0403030403020204" pitchFamily="34" charset="0"/>
              </a:rPr>
              <a:t>Efficacité</a:t>
            </a:r>
          </a:p>
        </p:txBody>
      </p:sp>
      <p:graphicFrame>
        <p:nvGraphicFramePr>
          <p:cNvPr id="2" name="Tableau 1"/>
          <p:cNvGraphicFramePr>
            <a:graphicFrameLocks noGrp="1"/>
          </p:cNvGraphicFramePr>
          <p:nvPr>
            <p:extLst>
              <p:ext uri="{D42A27DB-BD31-4B8C-83A1-F6EECF244321}">
                <p14:modId xmlns:p14="http://schemas.microsoft.com/office/powerpoint/2010/main" val="2171578260"/>
              </p:ext>
            </p:extLst>
          </p:nvPr>
        </p:nvGraphicFramePr>
        <p:xfrm>
          <a:off x="5142" y="1535585"/>
          <a:ext cx="12186858" cy="1584960"/>
        </p:xfrm>
        <a:graphic>
          <a:graphicData uri="http://schemas.openxmlformats.org/drawingml/2006/table">
            <a:tbl>
              <a:tblPr firstRow="1" bandRow="1">
                <a:tableStyleId>{5C22544A-7EE6-4342-B048-85BDC9FD1C3A}</a:tableStyleId>
              </a:tblPr>
              <a:tblGrid>
                <a:gridCol w="6093429">
                  <a:extLst>
                    <a:ext uri="{9D8B030D-6E8A-4147-A177-3AD203B41FA5}">
                      <a16:colId xmlns:a16="http://schemas.microsoft.com/office/drawing/2014/main" val="46626220"/>
                    </a:ext>
                  </a:extLst>
                </a:gridCol>
                <a:gridCol w="6093429">
                  <a:extLst>
                    <a:ext uri="{9D8B030D-6E8A-4147-A177-3AD203B41FA5}">
                      <a16:colId xmlns:a16="http://schemas.microsoft.com/office/drawing/2014/main" val="1040653584"/>
                    </a:ext>
                  </a:extLst>
                </a:gridCol>
              </a:tblGrid>
              <a:tr h="1584960">
                <a:tc>
                  <a:txBody>
                    <a:bodyPr/>
                    <a:lstStyle/>
                    <a:p>
                      <a:pPr algn="ctr"/>
                      <a:endParaRPr lang="fr-BE" sz="1600" b="0" i="0" u="sng" noProof="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endParaRPr>
                    </a:p>
                    <a:p>
                      <a:pPr algn="ctr"/>
                      <a:r>
                        <a:rPr lang="fr-BE" sz="1600" b="0" i="0" noProof="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rPr>
                        <a:t>Réduction des coûts </a:t>
                      </a:r>
                    </a:p>
                    <a:p>
                      <a:pPr algn="ctr"/>
                      <a:r>
                        <a:rPr lang="fr-BE" sz="1600" b="0" i="0" noProof="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rPr>
                        <a:t>Accélération</a:t>
                      </a:r>
                      <a:r>
                        <a:rPr lang="fr-BE" sz="1600" b="0" i="0" baseline="0" noProof="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rPr>
                        <a:t> du rythme de travail </a:t>
                      </a:r>
                    </a:p>
                    <a:p>
                      <a:pPr algn="ctr"/>
                      <a:r>
                        <a:rPr lang="fr-BE" sz="1600" b="0" i="0" noProof="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rPr>
                        <a:t>(automatisation des tâches administratives)</a:t>
                      </a:r>
                    </a:p>
                    <a:p>
                      <a:pPr algn="ctr"/>
                      <a:r>
                        <a:rPr lang="fr-BE" sz="1600" b="0" i="0" noProof="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rPr>
                        <a:t>Réalisation de plus de</a:t>
                      </a:r>
                      <a:r>
                        <a:rPr lang="fr-BE" sz="1600" b="0" i="0" baseline="0" noProof="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rPr>
                        <a:t> travail avec moins de personnel</a:t>
                      </a:r>
                      <a:endParaRPr lang="fr-BE" sz="1600" b="0" i="0" noProof="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endParaRPr>
                    </a:p>
                  </a:txBody>
                  <a:tcPr marL="121920" marR="121920" marT="60960" marB="6096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600" b="0" i="0" u="sng" strike="noStrike" kern="1200" cap="none" spc="0" normalizeH="0" baseline="0" noProof="0" dirty="0">
                        <a:ln>
                          <a:noFill/>
                        </a:ln>
                        <a:solidFill>
                          <a:prstClr val="black"/>
                        </a:solidFill>
                        <a:effectLst/>
                        <a:uLnTx/>
                        <a:uFillTx/>
                        <a:latin typeface="Calibri Light" panose="020F0302020204030204" pitchFamily="34" charset="0"/>
                        <a:ea typeface="Source Sans Pro" panose="020B0503030403020204" pitchFamily="34" charset="0"/>
                        <a:cs typeface="Calibri Light" panose="020F0302020204030204" pitchFamily="34" charset="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Light" panose="020F0302020204030204" pitchFamily="34" charset="0"/>
                          <a:ea typeface="Source Sans Pro" panose="020B0503030403020204" pitchFamily="34" charset="0"/>
                          <a:cs typeface="Calibri Light" panose="020F0302020204030204" pitchFamily="34" charset="0"/>
                        </a:rPr>
                        <a:t>Sérieux désaccords entre les chercheurs sur la réduction des coûts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Light" panose="020F0302020204030204" pitchFamily="34" charset="0"/>
                          <a:ea typeface="Source Sans Pro" panose="020B0503030403020204" pitchFamily="34" charset="0"/>
                          <a:cs typeface="Calibri Light" panose="020F0302020204030204" pitchFamily="34" charset="0"/>
                        </a:rPr>
                        <a:t>Diminution de la charge administrative mais r</a:t>
                      </a:r>
                      <a:r>
                        <a:rPr kumimoji="0" lang="fr-BE" sz="1600" b="0" i="0" u="none" strike="noStrike" kern="1200" cap="none" spc="0" normalizeH="0" baseline="0" noProof="0" dirty="0">
                          <a:ln>
                            <a:noFill/>
                          </a:ln>
                          <a:solidFill>
                            <a:schemeClr val="tx1"/>
                          </a:solidFill>
                          <a:effectLst/>
                          <a:uLnTx/>
                          <a:uFillTx/>
                          <a:latin typeface="Calibri Light" panose="020F0302020204030204" pitchFamily="34" charset="0"/>
                          <a:ea typeface="Source Sans Pro" panose="020B0503030403020204" pitchFamily="34" charset="0"/>
                          <a:cs typeface="Calibri Light" panose="020F0302020204030204" pitchFamily="34" charset="0"/>
                        </a:rPr>
                        <a:t>isque de transfert sur les employés et le middle management</a:t>
                      </a:r>
                    </a:p>
                  </a:txBody>
                  <a:tcPr marL="121920" marR="121920" marT="60960" marB="60960">
                    <a:noFill/>
                  </a:tcPr>
                </a:tc>
                <a:extLst>
                  <a:ext uri="{0D108BD9-81ED-4DB2-BD59-A6C34878D82A}">
                    <a16:rowId xmlns:a16="http://schemas.microsoft.com/office/drawing/2014/main" val="2655364556"/>
                  </a:ext>
                </a:extLst>
              </a:tr>
            </a:tbl>
          </a:graphicData>
        </a:graphic>
      </p:graphicFrame>
      <p:sp>
        <p:nvSpPr>
          <p:cNvPr id="16" name="ZoneTexte 15"/>
          <p:cNvSpPr txBox="1"/>
          <p:nvPr/>
        </p:nvSpPr>
        <p:spPr>
          <a:xfrm>
            <a:off x="528264" y="3099474"/>
            <a:ext cx="3983765" cy="420564"/>
          </a:xfrm>
          <a:prstGeom prst="rect">
            <a:avLst/>
          </a:prstGeom>
          <a:noFill/>
        </p:spPr>
        <p:txBody>
          <a:bodyPr wrap="square" rtlCol="0">
            <a:spAutoFit/>
          </a:bodyPr>
          <a:lstStyle/>
          <a:p>
            <a:r>
              <a:rPr lang="fr-BE" sz="2133" b="1" dirty="0">
                <a:solidFill>
                  <a:srgbClr val="005CA9"/>
                </a:solidFill>
                <a:latin typeface="Source Sans Pro Light" panose="020B0403030403020204" pitchFamily="34" charset="0"/>
                <a:ea typeface="Source Sans Pro Light" panose="020B0403030403020204" pitchFamily="34" charset="0"/>
              </a:rPr>
              <a:t>Efficience</a:t>
            </a:r>
          </a:p>
        </p:txBody>
      </p:sp>
      <p:graphicFrame>
        <p:nvGraphicFramePr>
          <p:cNvPr id="17" name="Tableau 16"/>
          <p:cNvGraphicFramePr>
            <a:graphicFrameLocks noGrp="1"/>
          </p:cNvGraphicFramePr>
          <p:nvPr>
            <p:extLst>
              <p:ext uri="{D42A27DB-BD31-4B8C-83A1-F6EECF244321}">
                <p14:modId xmlns:p14="http://schemas.microsoft.com/office/powerpoint/2010/main" val="4248840375"/>
              </p:ext>
            </p:extLst>
          </p:nvPr>
        </p:nvGraphicFramePr>
        <p:xfrm>
          <a:off x="5141" y="3453173"/>
          <a:ext cx="12186858" cy="2194560"/>
        </p:xfrm>
        <a:graphic>
          <a:graphicData uri="http://schemas.openxmlformats.org/drawingml/2006/table">
            <a:tbl>
              <a:tblPr firstRow="1" bandRow="1">
                <a:tableStyleId>{5C22544A-7EE6-4342-B048-85BDC9FD1C3A}</a:tableStyleId>
              </a:tblPr>
              <a:tblGrid>
                <a:gridCol w="6093429">
                  <a:extLst>
                    <a:ext uri="{9D8B030D-6E8A-4147-A177-3AD203B41FA5}">
                      <a16:colId xmlns:a16="http://schemas.microsoft.com/office/drawing/2014/main" val="46626220"/>
                    </a:ext>
                  </a:extLst>
                </a:gridCol>
                <a:gridCol w="6093429">
                  <a:extLst>
                    <a:ext uri="{9D8B030D-6E8A-4147-A177-3AD203B41FA5}">
                      <a16:colId xmlns:a16="http://schemas.microsoft.com/office/drawing/2014/main" val="1040653584"/>
                    </a:ext>
                  </a:extLst>
                </a:gridCol>
              </a:tblGrid>
              <a:tr h="1097280">
                <a:tc>
                  <a:txBody>
                    <a:bodyPr/>
                    <a:lstStyle/>
                    <a:p>
                      <a:pPr algn="ctr"/>
                      <a:endParaRPr lang="fr-BE" sz="1600" b="0" u="sng" noProof="0" dirty="0">
                        <a:solidFill>
                          <a:schemeClr val="tx1"/>
                        </a:solidFill>
                        <a:latin typeface="Calibri" panose="020F0502020204030204" pitchFamily="34" charset="0"/>
                        <a:ea typeface="Source Sans Pro" panose="020B0503030403020204" pitchFamily="34" charset="0"/>
                        <a:cs typeface="Calibri" panose="020F0502020204030204" pitchFamily="34" charset="0"/>
                      </a:endParaRPr>
                    </a:p>
                    <a:p>
                      <a:pPr algn="ctr"/>
                      <a:r>
                        <a:rPr lang="fr-BE" sz="1600" b="0" u="none" noProof="0" dirty="0">
                          <a:solidFill>
                            <a:schemeClr val="tx1"/>
                          </a:solidFill>
                          <a:latin typeface="Calibri" panose="020F0502020204030204" pitchFamily="34" charset="0"/>
                          <a:ea typeface="Source Sans Pro" panose="020B0503030403020204" pitchFamily="34" charset="0"/>
                          <a:cs typeface="Calibri" panose="020F0502020204030204" pitchFamily="34" charset="0"/>
                        </a:rPr>
                        <a:t>Elimination</a:t>
                      </a:r>
                      <a:r>
                        <a:rPr lang="fr-BE" sz="1600" b="0" u="none" baseline="0" noProof="0" dirty="0">
                          <a:solidFill>
                            <a:schemeClr val="tx1"/>
                          </a:solidFill>
                          <a:latin typeface="Calibri" panose="020F0502020204030204" pitchFamily="34" charset="0"/>
                          <a:ea typeface="Source Sans Pro" panose="020B0503030403020204" pitchFamily="34" charset="0"/>
                          <a:cs typeface="Calibri" panose="020F0502020204030204" pitchFamily="34" charset="0"/>
                        </a:rPr>
                        <a:t> ou atténuation des biais</a:t>
                      </a:r>
                      <a:endParaRPr lang="fr-BE" sz="1600" b="0" u="none" noProof="0" dirty="0">
                        <a:solidFill>
                          <a:schemeClr val="tx1"/>
                        </a:solidFill>
                        <a:latin typeface="Calibri" panose="020F0502020204030204" pitchFamily="34" charset="0"/>
                        <a:ea typeface="Source Sans Pro" panose="020B0503030403020204" pitchFamily="34" charset="0"/>
                        <a:cs typeface="Calibri" panose="020F0502020204030204" pitchFamily="34" charset="0"/>
                      </a:endParaRPr>
                    </a:p>
                  </a:txBody>
                  <a:tcPr marL="121920" marR="121920" marT="60960" marB="60960">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600" b="0" i="0" u="sng" strike="noStrike" kern="1200" cap="none" spc="0" normalizeH="0" baseline="0" noProof="0" dirty="0">
                        <a:ln>
                          <a:noFill/>
                        </a:ln>
                        <a:solidFill>
                          <a:prstClr val="black"/>
                        </a:solidFill>
                        <a:effectLst/>
                        <a:uLnTx/>
                        <a:uFillTx/>
                        <a:latin typeface="Calibri" panose="020F0502020204030204" pitchFamily="34" charset="0"/>
                        <a:ea typeface="Source Sans Pro" panose="020B0503030403020204" pitchFamily="34" charset="0"/>
                        <a:cs typeface="Calibri" panose="020F0502020204030204" pitchFamily="34" charset="0"/>
                        <a:sym typeface="Wingdings" panose="05000000000000000000" pitchFamily="2" charset="2"/>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panose="020F0502020204030204" pitchFamily="34" charset="0"/>
                          <a:ea typeface="Source Sans Pro" panose="020B0503030403020204" pitchFamily="34" charset="0"/>
                          <a:cs typeface="Calibri" panose="020F0502020204030204" pitchFamily="34" charset="0"/>
                          <a:sym typeface="Wingdings" panose="05000000000000000000" pitchFamily="2" charset="2"/>
                        </a:rPr>
                        <a:t>                   </a:t>
                      </a:r>
                      <a:r>
                        <a:rPr kumimoji="0" lang="fr-BE" sz="1600" b="0" i="0" u="none" strike="noStrike" kern="1200" cap="none" spc="0" normalizeH="0" baseline="0" noProof="0" dirty="0">
                          <a:ln>
                            <a:noFill/>
                          </a:ln>
                          <a:solidFill>
                            <a:prstClr val="black"/>
                          </a:solidFill>
                          <a:effectLst/>
                          <a:uLnTx/>
                          <a:uFillTx/>
                          <a:latin typeface="Calibri" panose="020F0502020204030204" pitchFamily="34" charset="0"/>
                          <a:ea typeface="Source Sans Pro" panose="020B0503030403020204" pitchFamily="34" charset="0"/>
                          <a:cs typeface="Calibri" panose="020F0502020204030204" pitchFamily="34" charset="0"/>
                        </a:rPr>
                        <a:t>Questionnement de l’objectivité algorithmique</a:t>
                      </a:r>
                    </a:p>
                  </a:txBody>
                  <a:tcPr marL="121920" marR="121920" marT="60960" marB="60960">
                    <a:noFill/>
                  </a:tcPr>
                </a:tc>
                <a:extLst>
                  <a:ext uri="{0D108BD9-81ED-4DB2-BD59-A6C34878D82A}">
                    <a16:rowId xmlns:a16="http://schemas.microsoft.com/office/drawing/2014/main" val="2655364556"/>
                  </a:ext>
                </a:extLst>
              </a:tr>
              <a:tr h="1097280">
                <a:tc>
                  <a:txBody>
                    <a:bodyPr/>
                    <a:lstStyle/>
                    <a:p>
                      <a:pPr algn="ctr"/>
                      <a:endParaRPr lang="fr-BE" sz="1600" b="0" u="none" noProof="0" dirty="0">
                        <a:solidFill>
                          <a:schemeClr val="tx1"/>
                        </a:solidFill>
                        <a:latin typeface="Calibri" panose="020F0502020204030204" pitchFamily="34" charset="0"/>
                        <a:ea typeface="Source Sans Pro" panose="020B0503030403020204" pitchFamily="34" charset="0"/>
                        <a:cs typeface="Calibri" panose="020F0502020204030204" pitchFamily="34" charset="0"/>
                      </a:endParaRPr>
                    </a:p>
                  </a:txBody>
                  <a:tcPr marL="121920" marR="121920" marT="60960" marB="60960">
                    <a:noFill/>
                  </a:tcPr>
                </a:tc>
                <a:tc>
                  <a:txBody>
                    <a:bodyPr/>
                    <a:lstStyle/>
                    <a:p>
                      <a:pPr marL="12700" marR="0" lvl="0" indent="0" algn="l" defTabSz="914400" rtl="0" eaLnBrk="1" fontAlgn="auto" latinLnBrk="0" hangingPunct="1">
                        <a:lnSpc>
                          <a:spcPct val="100000"/>
                        </a:lnSpc>
                        <a:spcBef>
                          <a:spcPts val="0"/>
                        </a:spcBef>
                        <a:spcAft>
                          <a:spcPts val="0"/>
                        </a:spcAft>
                        <a:buClrTx/>
                        <a:buSzTx/>
                        <a:buFontTx/>
                        <a:buNone/>
                        <a:tabLst/>
                        <a:defRPr/>
                      </a:pPr>
                      <a:endParaRPr kumimoji="0" lang="fr-BE" sz="1600" b="0" i="0" u="none" strike="noStrike" kern="1200" cap="none" spc="0" normalizeH="0" baseline="0" noProof="0" dirty="0">
                        <a:ln>
                          <a:noFill/>
                        </a:ln>
                        <a:solidFill>
                          <a:prstClr val="black"/>
                        </a:solidFill>
                        <a:effectLst/>
                        <a:uLnTx/>
                        <a:uFillTx/>
                        <a:latin typeface="Calibri" panose="020F0502020204030204" pitchFamily="34" charset="0"/>
                        <a:ea typeface="Source Sans Pro" panose="020B0503030403020204" pitchFamily="34" charset="0"/>
                        <a:cs typeface="Calibri" panose="020F0502020204030204" pitchFamily="34" charset="0"/>
                      </a:endParaRPr>
                    </a:p>
                  </a:txBody>
                  <a:tcPr marL="121920" marR="121920" marT="60960" marB="60960">
                    <a:noFill/>
                  </a:tcPr>
                </a:tc>
                <a:extLst>
                  <a:ext uri="{0D108BD9-81ED-4DB2-BD59-A6C34878D82A}">
                    <a16:rowId xmlns:a16="http://schemas.microsoft.com/office/drawing/2014/main" val="2760174033"/>
                  </a:ext>
                </a:extLst>
              </a:tr>
            </a:tbl>
          </a:graphicData>
        </a:graphic>
      </p:graphicFrame>
      <p:sp>
        <p:nvSpPr>
          <p:cNvPr id="18" name="ZoneTexte 17"/>
          <p:cNvSpPr txBox="1"/>
          <p:nvPr/>
        </p:nvSpPr>
        <p:spPr>
          <a:xfrm>
            <a:off x="527382" y="4677068"/>
            <a:ext cx="3983765" cy="420564"/>
          </a:xfrm>
          <a:prstGeom prst="rect">
            <a:avLst/>
          </a:prstGeom>
          <a:noFill/>
        </p:spPr>
        <p:txBody>
          <a:bodyPr wrap="square" rtlCol="0">
            <a:spAutoFit/>
          </a:bodyPr>
          <a:lstStyle/>
          <a:p>
            <a:r>
              <a:rPr lang="fr-BE" sz="2133" b="1" dirty="0">
                <a:solidFill>
                  <a:srgbClr val="005CA9"/>
                </a:solidFill>
                <a:latin typeface="Source Sans Pro Light" panose="020B0403030403020204" pitchFamily="34" charset="0"/>
                <a:ea typeface="Source Sans Pro Light" panose="020B0403030403020204" pitchFamily="34" charset="0"/>
              </a:rPr>
              <a:t>Amélioration des services</a:t>
            </a:r>
          </a:p>
        </p:txBody>
      </p:sp>
      <p:sp>
        <p:nvSpPr>
          <p:cNvPr id="9" name="ZoneTexte 8">
            <a:extLst>
              <a:ext uri="{FF2B5EF4-FFF2-40B4-BE49-F238E27FC236}">
                <a16:creationId xmlns:a16="http://schemas.microsoft.com/office/drawing/2014/main" id="{1B1B6049-E373-AD4D-A48D-0E624A6B2478}"/>
              </a:ext>
            </a:extLst>
          </p:cNvPr>
          <p:cNvSpPr txBox="1"/>
          <p:nvPr/>
        </p:nvSpPr>
        <p:spPr>
          <a:xfrm>
            <a:off x="2262396" y="829531"/>
            <a:ext cx="1542197" cy="420564"/>
          </a:xfrm>
          <a:prstGeom prst="rect">
            <a:avLst/>
          </a:prstGeom>
          <a:noFill/>
        </p:spPr>
        <p:txBody>
          <a:bodyPr wrap="square" rtlCol="0">
            <a:spAutoFit/>
          </a:bodyPr>
          <a:lstStyle/>
          <a:p>
            <a:pPr algn="ctr"/>
            <a:r>
              <a:rPr lang="fr-BE" sz="2133" b="1" dirty="0">
                <a:latin typeface="Calibri Light" panose="020F0302020204030204" pitchFamily="34" charset="0"/>
                <a:ea typeface="Source Sans Pro Black" panose="020B0803030403020204" pitchFamily="34" charset="0"/>
                <a:cs typeface="Calibri Light" panose="020F0302020204030204" pitchFamily="34" charset="0"/>
              </a:rPr>
              <a:t>Promesses</a:t>
            </a:r>
          </a:p>
        </p:txBody>
      </p:sp>
      <p:sp>
        <p:nvSpPr>
          <p:cNvPr id="10" name="ZoneTexte 9">
            <a:extLst>
              <a:ext uri="{FF2B5EF4-FFF2-40B4-BE49-F238E27FC236}">
                <a16:creationId xmlns:a16="http://schemas.microsoft.com/office/drawing/2014/main" id="{831B9403-CF70-324C-B2E8-B8953418028B}"/>
              </a:ext>
            </a:extLst>
          </p:cNvPr>
          <p:cNvSpPr txBox="1"/>
          <p:nvPr/>
        </p:nvSpPr>
        <p:spPr>
          <a:xfrm>
            <a:off x="8389027" y="829532"/>
            <a:ext cx="1653988" cy="420564"/>
          </a:xfrm>
          <a:prstGeom prst="rect">
            <a:avLst/>
          </a:prstGeom>
          <a:noFill/>
        </p:spPr>
        <p:txBody>
          <a:bodyPr wrap="square" rtlCol="0">
            <a:spAutoFit/>
          </a:bodyPr>
          <a:lstStyle/>
          <a:p>
            <a:pPr algn="ctr"/>
            <a:r>
              <a:rPr lang="fr-BE" sz="2133" b="1" dirty="0">
                <a:latin typeface="Calibri Light" panose="020F0302020204030204" pitchFamily="34" charset="0"/>
                <a:ea typeface="Source Sans Pro Black" panose="020B0803030403020204" pitchFamily="34" charset="0"/>
                <a:cs typeface="Calibri Light" panose="020F0302020204030204" pitchFamily="34" charset="0"/>
              </a:rPr>
              <a:t>« Preuves »</a:t>
            </a:r>
          </a:p>
        </p:txBody>
      </p:sp>
      <p:graphicFrame>
        <p:nvGraphicFramePr>
          <p:cNvPr id="5" name="Tableau 4">
            <a:extLst>
              <a:ext uri="{FF2B5EF4-FFF2-40B4-BE49-F238E27FC236}">
                <a16:creationId xmlns:a16="http://schemas.microsoft.com/office/drawing/2014/main" id="{7490A7AA-3F6D-C98E-8D92-AD913A1E4C35}"/>
              </a:ext>
            </a:extLst>
          </p:cNvPr>
          <p:cNvGraphicFramePr>
            <a:graphicFrameLocks noGrp="1"/>
          </p:cNvGraphicFramePr>
          <p:nvPr>
            <p:extLst>
              <p:ext uri="{D42A27DB-BD31-4B8C-83A1-F6EECF244321}">
                <p14:modId xmlns:p14="http://schemas.microsoft.com/office/powerpoint/2010/main" val="1763210951"/>
              </p:ext>
            </p:extLst>
          </p:nvPr>
        </p:nvGraphicFramePr>
        <p:xfrm>
          <a:off x="5142" y="4961309"/>
          <a:ext cx="12186858" cy="1584960"/>
        </p:xfrm>
        <a:graphic>
          <a:graphicData uri="http://schemas.openxmlformats.org/drawingml/2006/table">
            <a:tbl>
              <a:tblPr firstRow="1" bandRow="1">
                <a:tableStyleId>{5C22544A-7EE6-4342-B048-85BDC9FD1C3A}</a:tableStyleId>
              </a:tblPr>
              <a:tblGrid>
                <a:gridCol w="6093429">
                  <a:extLst>
                    <a:ext uri="{9D8B030D-6E8A-4147-A177-3AD203B41FA5}">
                      <a16:colId xmlns:a16="http://schemas.microsoft.com/office/drawing/2014/main" val="46626220"/>
                    </a:ext>
                  </a:extLst>
                </a:gridCol>
                <a:gridCol w="6093429">
                  <a:extLst>
                    <a:ext uri="{9D8B030D-6E8A-4147-A177-3AD203B41FA5}">
                      <a16:colId xmlns:a16="http://schemas.microsoft.com/office/drawing/2014/main" val="1040653584"/>
                    </a:ext>
                  </a:extLst>
                </a:gridCol>
              </a:tblGrid>
              <a:tr h="1223854">
                <a:tc>
                  <a:txBody>
                    <a:bodyPr/>
                    <a:lstStyle/>
                    <a:p>
                      <a:pPr algn="ctr"/>
                      <a:endParaRPr lang="fr-BE" sz="1600" b="0" i="0" u="sng" noProof="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endParaRPr>
                    </a:p>
                    <a:p>
                      <a:pPr algn="ctr"/>
                      <a:r>
                        <a:rPr lang="fr-BE" sz="1600" b="0" i="0" u="none" noProof="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rPr>
                        <a:t>Centrage sur les tâches</a:t>
                      </a:r>
                      <a:r>
                        <a:rPr lang="fr-BE" sz="1600" b="0" i="0" u="none" baseline="0" noProof="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rPr>
                        <a:t> complexes, </a:t>
                      </a:r>
                    </a:p>
                    <a:p>
                      <a:pPr algn="ctr"/>
                      <a:r>
                        <a:rPr lang="fr-BE" sz="1600" b="0" i="0" u="none" baseline="0" noProof="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rPr>
                        <a:t>à haute valeur ajoutée ou sur les exceptions</a:t>
                      </a:r>
                    </a:p>
                    <a:p>
                      <a:pPr algn="ctr"/>
                      <a:endParaRPr lang="fr-BE" sz="1600" b="0" i="0" u="none" baseline="0" noProof="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endParaRPr>
                    </a:p>
                    <a:p>
                      <a:pPr algn="ctr"/>
                      <a:r>
                        <a:rPr lang="fr-BE" sz="1600" b="0" i="0" u="none" baseline="0" noProof="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rPr>
                        <a:t>Suppression des barrières physiques et spatiales</a:t>
                      </a:r>
                      <a:endParaRPr lang="fr-BE" sz="1100" b="0" i="0" u="none" noProof="0" dirty="0">
                        <a:solidFill>
                          <a:schemeClr val="tx1"/>
                        </a:solidFill>
                        <a:latin typeface="Calibri Light" panose="020F0302020204030204" pitchFamily="34" charset="0"/>
                        <a:ea typeface="Source Sans Pro" panose="020B0503030403020204" pitchFamily="34" charset="0"/>
                        <a:cs typeface="Calibri Light" panose="020F0302020204030204" pitchFamily="34" charset="0"/>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600" b="0" i="0" u="sng" strike="noStrike" kern="1200" cap="none" spc="0" normalizeH="0" baseline="0" noProof="0" dirty="0">
                        <a:ln>
                          <a:noFill/>
                        </a:ln>
                        <a:solidFill>
                          <a:prstClr val="black"/>
                        </a:solidFill>
                        <a:effectLst/>
                        <a:uLnTx/>
                        <a:uFillTx/>
                        <a:latin typeface="Calibri Light" panose="020F0302020204030204" pitchFamily="34" charset="0"/>
                        <a:ea typeface="Source Sans Pro" panose="020B0503030403020204" pitchFamily="34" charset="0"/>
                        <a:cs typeface="Calibri Light" panose="020F0302020204030204" pitchFamily="34" charset="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Light" panose="020F0302020204030204" pitchFamily="34" charset="0"/>
                          <a:ea typeface="Source Sans Pro" panose="020B0503030403020204" pitchFamily="34" charset="0"/>
                          <a:cs typeface="Calibri Light" panose="020F0302020204030204" pitchFamily="34" charset="0"/>
                        </a:rPr>
                        <a:t>Remplacement de la charge administrative par une charge technologique, augmentation de la charge mentale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Light" panose="020F0302020204030204" pitchFamily="34" charset="0"/>
                        <a:ea typeface="Source Sans Pro" panose="020B050303040302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Light" panose="020F0302020204030204" pitchFamily="34" charset="0"/>
                          <a:ea typeface="Source Sans Pro" panose="020B0503030403020204" pitchFamily="34" charset="0"/>
                          <a:cs typeface="Calibri Light" panose="020F0302020204030204" pitchFamily="34" charset="0"/>
                        </a:rPr>
                        <a:t>Distorsion du signal par la technologie en entretiens digitaux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Light" panose="020F0302020204030204" pitchFamily="34" charset="0"/>
                          <a:ea typeface="Source Sans Pro" panose="020B0503030403020204" pitchFamily="34" charset="0"/>
                          <a:cs typeface="Calibri Light" panose="020F0302020204030204" pitchFamily="34" charset="0"/>
                        </a:rPr>
                        <a:t>Déshumanisation des échanges</a:t>
                      </a:r>
                      <a:endParaRPr kumimoji="0" lang="fr-BE" sz="1600" b="0" i="0" u="none" strike="noStrike" kern="1200" cap="none" spc="0" normalizeH="0" baseline="0" noProof="0" dirty="0">
                        <a:ln>
                          <a:noFill/>
                        </a:ln>
                        <a:solidFill>
                          <a:prstClr val="black"/>
                        </a:solidFill>
                        <a:effectLst/>
                        <a:uLnTx/>
                        <a:uFillTx/>
                        <a:latin typeface="Calibri Light" panose="020F0302020204030204" pitchFamily="34" charset="0"/>
                        <a:ea typeface="Source Sans Pro" panose="020B0503030403020204" pitchFamily="34" charset="0"/>
                        <a:cs typeface="Calibri Light" panose="020F0302020204030204" pitchFamily="34" charset="0"/>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5364556"/>
                  </a:ext>
                </a:extLst>
              </a:tr>
            </a:tbl>
          </a:graphicData>
        </a:graphic>
      </p:graphicFrame>
    </p:spTree>
    <p:extLst>
      <p:ext uri="{BB962C8B-B14F-4D97-AF65-F5344CB8AC3E}">
        <p14:creationId xmlns:p14="http://schemas.microsoft.com/office/powerpoint/2010/main" val="282594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7781F-9A0D-EF22-5F8A-748B586B26EB}"/>
            </a:ext>
          </a:extLst>
        </p:cNvPr>
        <p:cNvGrpSpPr/>
        <p:nvPr/>
      </p:nvGrpSpPr>
      <p:grpSpPr>
        <a:xfrm>
          <a:off x="0" y="0"/>
          <a:ext cx="0" cy="0"/>
          <a:chOff x="0" y="0"/>
          <a:chExt cx="0" cy="0"/>
        </a:xfrm>
      </p:grpSpPr>
      <p:sp>
        <p:nvSpPr>
          <p:cNvPr id="12" name="Titre 1">
            <a:extLst>
              <a:ext uri="{FF2B5EF4-FFF2-40B4-BE49-F238E27FC236}">
                <a16:creationId xmlns:a16="http://schemas.microsoft.com/office/drawing/2014/main" id="{D5D2D7C0-73BD-6589-1778-0BD1A0B2919A}"/>
              </a:ext>
            </a:extLst>
          </p:cNvPr>
          <p:cNvSpPr>
            <a:spLocks noGrp="1"/>
          </p:cNvSpPr>
          <p:nvPr>
            <p:ph type="title"/>
          </p:nvPr>
        </p:nvSpPr>
        <p:spPr>
          <a:xfrm>
            <a:off x="889787" y="-8479"/>
            <a:ext cx="10515600" cy="1133693"/>
          </a:xfrm>
        </p:spPr>
        <p:txBody>
          <a:bodyPr vert="horz" lIns="91440" tIns="45720" rIns="91440" bIns="45720" rtlCol="0" anchor="ctr">
            <a:normAutofit/>
          </a:bodyPr>
          <a:lstStyle/>
          <a:p>
            <a:r>
              <a:rPr lang="en-US" sz="2400" b="1" kern="1200" dirty="0">
                <a:solidFill>
                  <a:schemeClr val="accent1"/>
                </a:solidFill>
                <a:latin typeface="Calibri Light" panose="020F0302020204030204" pitchFamily="34" charset="0"/>
                <a:ea typeface="+mj-ea"/>
                <a:cs typeface="Calibri Light" panose="020F0302020204030204" pitchFamily="34" charset="0"/>
              </a:rPr>
              <a:t>Perceptions </a:t>
            </a:r>
            <a:r>
              <a:rPr lang="en-US" sz="2400" b="1" kern="1200" dirty="0" err="1">
                <a:solidFill>
                  <a:schemeClr val="accent1"/>
                </a:solidFill>
                <a:latin typeface="Calibri Light" panose="020F0302020204030204" pitchFamily="34" charset="0"/>
                <a:ea typeface="+mj-ea"/>
                <a:cs typeface="Calibri Light" panose="020F0302020204030204" pitchFamily="34" charset="0"/>
              </a:rPr>
              <a:t>différenciées</a:t>
            </a:r>
            <a:r>
              <a:rPr lang="en-US" sz="2400" b="1" dirty="0">
                <a:solidFill>
                  <a:schemeClr val="accent1"/>
                </a:solidFill>
                <a:latin typeface="Calibri Light" panose="020F0302020204030204" pitchFamily="34" charset="0"/>
                <a:ea typeface="+mj-ea"/>
                <a:cs typeface="Calibri Light" panose="020F0302020204030204" pitchFamily="34" charset="0"/>
              </a:rPr>
              <a:t> </a:t>
            </a:r>
            <a:r>
              <a:rPr lang="en-US" sz="2400" b="1" kern="1200" dirty="0">
                <a:solidFill>
                  <a:schemeClr val="accent1"/>
                </a:solidFill>
                <a:latin typeface="Calibri Light" panose="020F0302020204030204" pitchFamily="34" charset="0"/>
                <a:ea typeface="+mj-ea"/>
                <a:cs typeface="Calibri Light" panose="020F0302020204030204" pitchFamily="34" charset="0"/>
              </a:rPr>
              <a:t>dans </a:t>
            </a:r>
            <a:r>
              <a:rPr lang="en-US" sz="2400" b="1" kern="1200" dirty="0" err="1">
                <a:solidFill>
                  <a:schemeClr val="accent1"/>
                </a:solidFill>
                <a:latin typeface="Calibri Light" panose="020F0302020204030204" pitchFamily="34" charset="0"/>
                <a:ea typeface="+mj-ea"/>
                <a:cs typeface="Calibri Light" panose="020F0302020204030204" pitchFamily="34" charset="0"/>
              </a:rPr>
              <a:t>l’utilisation</a:t>
            </a:r>
            <a:r>
              <a:rPr lang="en-US" sz="2400" b="1" kern="1200" dirty="0">
                <a:solidFill>
                  <a:schemeClr val="accent1"/>
                </a:solidFill>
                <a:latin typeface="Calibri Light" panose="020F0302020204030204" pitchFamily="34" charset="0"/>
                <a:ea typeface="+mj-ea"/>
                <a:cs typeface="Calibri Light" panose="020F0302020204030204" pitchFamily="34" charset="0"/>
              </a:rPr>
              <a:t> de </a:t>
            </a:r>
            <a:r>
              <a:rPr lang="en-US" sz="2400" b="1" kern="1200" dirty="0" err="1">
                <a:solidFill>
                  <a:schemeClr val="accent1"/>
                </a:solidFill>
                <a:latin typeface="Calibri Light" panose="020F0302020204030204" pitchFamily="34" charset="0"/>
                <a:ea typeface="+mj-ea"/>
                <a:cs typeface="Calibri Light" panose="020F0302020204030204" pitchFamily="34" charset="0"/>
              </a:rPr>
              <a:t>l’IA</a:t>
            </a:r>
            <a:r>
              <a:rPr lang="en-US" sz="2400" b="1" kern="1200" dirty="0">
                <a:solidFill>
                  <a:schemeClr val="accent1"/>
                </a:solidFill>
                <a:latin typeface="Calibri Light" panose="020F0302020204030204" pitchFamily="34" charset="0"/>
                <a:ea typeface="+mj-ea"/>
                <a:cs typeface="Calibri Light" panose="020F0302020204030204" pitchFamily="34" charset="0"/>
              </a:rPr>
              <a:t> et des </a:t>
            </a:r>
            <a:r>
              <a:rPr lang="en-US" sz="2400" b="1" kern="1200" dirty="0" err="1">
                <a:solidFill>
                  <a:schemeClr val="accent1"/>
                </a:solidFill>
                <a:latin typeface="Calibri Light" panose="020F0302020204030204" pitchFamily="34" charset="0"/>
                <a:ea typeface="+mj-ea"/>
                <a:cs typeface="Calibri Light" panose="020F0302020204030204" pitchFamily="34" charset="0"/>
              </a:rPr>
              <a:t>outils</a:t>
            </a:r>
            <a:r>
              <a:rPr lang="en-US" sz="2400" b="1" kern="1200" dirty="0">
                <a:solidFill>
                  <a:schemeClr val="accent1"/>
                </a:solidFill>
                <a:latin typeface="Calibri Light" panose="020F0302020204030204" pitchFamily="34" charset="0"/>
                <a:ea typeface="+mj-ea"/>
                <a:cs typeface="Calibri Light" panose="020F0302020204030204" pitchFamily="34" charset="0"/>
              </a:rPr>
              <a:t> </a:t>
            </a:r>
            <a:r>
              <a:rPr lang="en-US" sz="2400" b="1" kern="1200" dirty="0" err="1">
                <a:solidFill>
                  <a:schemeClr val="accent1"/>
                </a:solidFill>
                <a:latin typeface="Calibri Light" panose="020F0302020204030204" pitchFamily="34" charset="0"/>
                <a:ea typeface="+mj-ea"/>
                <a:cs typeface="Calibri Light" panose="020F0302020204030204" pitchFamily="34" charset="0"/>
              </a:rPr>
              <a:t>digitaux</a:t>
            </a:r>
            <a:endParaRPr lang="en-US" sz="4000" b="1" kern="1200" dirty="0">
              <a:solidFill>
                <a:schemeClr val="accent1"/>
              </a:solidFill>
              <a:latin typeface="Calibri Light" panose="020F0302020204030204" pitchFamily="34" charset="0"/>
              <a:ea typeface="+mj-ea"/>
              <a:cs typeface="Calibri Light" panose="020F0302020204030204" pitchFamily="34" charset="0"/>
            </a:endParaRPr>
          </a:p>
        </p:txBody>
      </p:sp>
      <p:grpSp>
        <p:nvGrpSpPr>
          <p:cNvPr id="16" name="Groupe 15">
            <a:extLst>
              <a:ext uri="{FF2B5EF4-FFF2-40B4-BE49-F238E27FC236}">
                <a16:creationId xmlns:a16="http://schemas.microsoft.com/office/drawing/2014/main" id="{B50E8493-BF7A-E085-D2B8-17E8B9476801}"/>
              </a:ext>
            </a:extLst>
          </p:cNvPr>
          <p:cNvGrpSpPr/>
          <p:nvPr/>
        </p:nvGrpSpPr>
        <p:grpSpPr>
          <a:xfrm>
            <a:off x="556266" y="1835314"/>
            <a:ext cx="3152949" cy="717747"/>
            <a:chOff x="0" y="2177"/>
            <a:chExt cx="2109978" cy="1047465"/>
          </a:xfrm>
        </p:grpSpPr>
        <p:sp>
          <p:nvSpPr>
            <p:cNvPr id="52" name="Rectangle : coins arrondis 51">
              <a:extLst>
                <a:ext uri="{FF2B5EF4-FFF2-40B4-BE49-F238E27FC236}">
                  <a16:creationId xmlns:a16="http://schemas.microsoft.com/office/drawing/2014/main" id="{262B0FF4-EE44-DFBC-9DF0-BFF412B38485}"/>
                </a:ext>
              </a:extLst>
            </p:cNvPr>
            <p:cNvSpPr/>
            <p:nvPr/>
          </p:nvSpPr>
          <p:spPr>
            <a:xfrm>
              <a:off x="0" y="2177"/>
              <a:ext cx="2109978" cy="1047465"/>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FR"/>
            </a:p>
          </p:txBody>
        </p:sp>
        <p:sp>
          <p:nvSpPr>
            <p:cNvPr id="53" name="Rectangle : coins arrondis 6">
              <a:extLst>
                <a:ext uri="{FF2B5EF4-FFF2-40B4-BE49-F238E27FC236}">
                  <a16:creationId xmlns:a16="http://schemas.microsoft.com/office/drawing/2014/main" id="{8EFCB1B3-45DC-935D-EAA1-03AC7A35FEA6}"/>
                </a:ext>
              </a:extLst>
            </p:cNvPr>
            <p:cNvSpPr txBox="1"/>
            <p:nvPr/>
          </p:nvSpPr>
          <p:spPr>
            <a:xfrm>
              <a:off x="51133" y="53310"/>
              <a:ext cx="2007712" cy="945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b="0" i="0" kern="1200" dirty="0">
                  <a:latin typeface="Calibri Light" panose="020F0302020204030204" pitchFamily="34" charset="0"/>
                  <a:cs typeface="Calibri Light" panose="020F0302020204030204" pitchFamily="34" charset="0"/>
                </a:rPr>
                <a:t>Impact sur la charge de travail</a:t>
              </a:r>
            </a:p>
          </p:txBody>
        </p:sp>
      </p:grpSp>
      <p:grpSp>
        <p:nvGrpSpPr>
          <p:cNvPr id="18" name="Groupe 17">
            <a:extLst>
              <a:ext uri="{FF2B5EF4-FFF2-40B4-BE49-F238E27FC236}">
                <a16:creationId xmlns:a16="http://schemas.microsoft.com/office/drawing/2014/main" id="{2256A4F9-B13A-3C5F-C898-575F20D19E0E}"/>
              </a:ext>
            </a:extLst>
          </p:cNvPr>
          <p:cNvGrpSpPr/>
          <p:nvPr/>
        </p:nvGrpSpPr>
        <p:grpSpPr>
          <a:xfrm>
            <a:off x="556266" y="3415539"/>
            <a:ext cx="3152949" cy="717747"/>
            <a:chOff x="0" y="1102016"/>
            <a:chExt cx="2109978" cy="1047465"/>
          </a:xfrm>
          <a:solidFill>
            <a:schemeClr val="accent6">
              <a:lumMod val="60000"/>
              <a:lumOff val="40000"/>
            </a:schemeClr>
          </a:solidFill>
        </p:grpSpPr>
        <p:sp>
          <p:nvSpPr>
            <p:cNvPr id="48" name="Rectangle : coins arrondis 47">
              <a:extLst>
                <a:ext uri="{FF2B5EF4-FFF2-40B4-BE49-F238E27FC236}">
                  <a16:creationId xmlns:a16="http://schemas.microsoft.com/office/drawing/2014/main" id="{07983E69-06B3-05B5-13EB-83B193E4E5D4}"/>
                </a:ext>
              </a:extLst>
            </p:cNvPr>
            <p:cNvSpPr/>
            <p:nvPr/>
          </p:nvSpPr>
          <p:spPr>
            <a:xfrm>
              <a:off x="0" y="1102016"/>
              <a:ext cx="2109978" cy="1047465"/>
            </a:xfrm>
            <a:prstGeom prst="roundRect">
              <a:avLst/>
            </a:prstGeom>
            <a:grpFill/>
          </p:spPr>
          <p:style>
            <a:lnRef idx="2">
              <a:schemeClr val="lt1">
                <a:hueOff val="0"/>
                <a:satOff val="0"/>
                <a:lumOff val="0"/>
                <a:alphaOff val="0"/>
              </a:schemeClr>
            </a:lnRef>
            <a:fillRef idx="1">
              <a:schemeClr val="accent3">
                <a:hueOff val="1372388"/>
                <a:satOff val="8237"/>
                <a:lumOff val="6275"/>
                <a:alphaOff val="0"/>
              </a:schemeClr>
            </a:fillRef>
            <a:effectRef idx="0">
              <a:schemeClr val="accent3">
                <a:hueOff val="1372388"/>
                <a:satOff val="8237"/>
                <a:lumOff val="6275"/>
                <a:alphaOff val="0"/>
              </a:schemeClr>
            </a:effectRef>
            <a:fontRef idx="minor">
              <a:schemeClr val="lt1"/>
            </a:fontRef>
          </p:style>
          <p:txBody>
            <a:bodyPr/>
            <a:lstStyle/>
            <a:p>
              <a:endParaRPr lang="fr-FR"/>
            </a:p>
          </p:txBody>
        </p:sp>
        <p:sp>
          <p:nvSpPr>
            <p:cNvPr id="49" name="Rectangle : coins arrondis 10">
              <a:extLst>
                <a:ext uri="{FF2B5EF4-FFF2-40B4-BE49-F238E27FC236}">
                  <a16:creationId xmlns:a16="http://schemas.microsoft.com/office/drawing/2014/main" id="{B874FF4B-CB0F-827B-6C1D-150CB2644A89}"/>
                </a:ext>
              </a:extLst>
            </p:cNvPr>
            <p:cNvSpPr txBox="1"/>
            <p:nvPr/>
          </p:nvSpPr>
          <p:spPr>
            <a:xfrm>
              <a:off x="51133" y="1153149"/>
              <a:ext cx="2007712" cy="94519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b="0" i="0" kern="1200" dirty="0">
                  <a:latin typeface="Calibri Light" panose="020F0302020204030204" pitchFamily="34" charset="0"/>
                  <a:cs typeface="Calibri Light" panose="020F0302020204030204" pitchFamily="34" charset="0"/>
                </a:rPr>
                <a:t>Gestion de l’information</a:t>
              </a:r>
            </a:p>
          </p:txBody>
        </p:sp>
      </p:grpSp>
      <p:grpSp>
        <p:nvGrpSpPr>
          <p:cNvPr id="21" name="Groupe 20">
            <a:extLst>
              <a:ext uri="{FF2B5EF4-FFF2-40B4-BE49-F238E27FC236}">
                <a16:creationId xmlns:a16="http://schemas.microsoft.com/office/drawing/2014/main" id="{D09BED65-9966-2166-6E80-B1A9FC577208}"/>
              </a:ext>
            </a:extLst>
          </p:cNvPr>
          <p:cNvGrpSpPr/>
          <p:nvPr/>
        </p:nvGrpSpPr>
        <p:grpSpPr>
          <a:xfrm>
            <a:off x="556266" y="4206099"/>
            <a:ext cx="3152949" cy="717748"/>
            <a:chOff x="0" y="2201855"/>
            <a:chExt cx="2109978" cy="1047465"/>
          </a:xfrm>
        </p:grpSpPr>
        <p:sp>
          <p:nvSpPr>
            <p:cNvPr id="44" name="Rectangle : coins arrondis 43">
              <a:extLst>
                <a:ext uri="{FF2B5EF4-FFF2-40B4-BE49-F238E27FC236}">
                  <a16:creationId xmlns:a16="http://schemas.microsoft.com/office/drawing/2014/main" id="{C2CE84F1-9458-22D9-97FB-422D420B65E5}"/>
                </a:ext>
              </a:extLst>
            </p:cNvPr>
            <p:cNvSpPr/>
            <p:nvPr/>
          </p:nvSpPr>
          <p:spPr>
            <a:xfrm>
              <a:off x="0" y="2201855"/>
              <a:ext cx="2109978" cy="1047465"/>
            </a:xfrm>
            <a:prstGeom prst="roundRect">
              <a:avLst/>
            </a:prstGeom>
          </p:spPr>
          <p:style>
            <a:lnRef idx="2">
              <a:schemeClr val="lt1">
                <a:hueOff val="0"/>
                <a:satOff val="0"/>
                <a:lumOff val="0"/>
                <a:alphaOff val="0"/>
              </a:schemeClr>
            </a:lnRef>
            <a:fillRef idx="1">
              <a:schemeClr val="accent3">
                <a:hueOff val="2744775"/>
                <a:satOff val="16475"/>
                <a:lumOff val="12550"/>
                <a:alphaOff val="0"/>
              </a:schemeClr>
            </a:fillRef>
            <a:effectRef idx="0">
              <a:schemeClr val="accent3">
                <a:hueOff val="2744775"/>
                <a:satOff val="16475"/>
                <a:lumOff val="12550"/>
                <a:alphaOff val="0"/>
              </a:schemeClr>
            </a:effectRef>
            <a:fontRef idx="minor">
              <a:schemeClr val="lt1"/>
            </a:fontRef>
          </p:style>
          <p:txBody>
            <a:bodyPr/>
            <a:lstStyle/>
            <a:p>
              <a:endParaRPr lang="fr-FR"/>
            </a:p>
          </p:txBody>
        </p:sp>
        <p:sp>
          <p:nvSpPr>
            <p:cNvPr id="45" name="Rectangle : coins arrondis 14">
              <a:extLst>
                <a:ext uri="{FF2B5EF4-FFF2-40B4-BE49-F238E27FC236}">
                  <a16:creationId xmlns:a16="http://schemas.microsoft.com/office/drawing/2014/main" id="{CD282CAF-83AC-4DEF-F6E4-C99E3BB74F69}"/>
                </a:ext>
              </a:extLst>
            </p:cNvPr>
            <p:cNvSpPr txBox="1"/>
            <p:nvPr/>
          </p:nvSpPr>
          <p:spPr>
            <a:xfrm>
              <a:off x="51133" y="2252986"/>
              <a:ext cx="2007712" cy="9451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fr-FR" b="0" i="0" kern="1200" dirty="0">
                  <a:latin typeface="Calibri Light" panose="020F0302020204030204" pitchFamily="34" charset="0"/>
                  <a:cs typeface="Calibri Light" panose="020F0302020204030204" pitchFamily="34" charset="0"/>
                </a:rPr>
                <a:t>Standardisation</a:t>
              </a:r>
            </a:p>
          </p:txBody>
        </p:sp>
      </p:grpSp>
      <p:grpSp>
        <p:nvGrpSpPr>
          <p:cNvPr id="23" name="Groupe 22">
            <a:extLst>
              <a:ext uri="{FF2B5EF4-FFF2-40B4-BE49-F238E27FC236}">
                <a16:creationId xmlns:a16="http://schemas.microsoft.com/office/drawing/2014/main" id="{832668CC-9DE2-F5C3-0E43-B6C0A6D2746B}"/>
              </a:ext>
            </a:extLst>
          </p:cNvPr>
          <p:cNvGrpSpPr/>
          <p:nvPr/>
        </p:nvGrpSpPr>
        <p:grpSpPr>
          <a:xfrm>
            <a:off x="556266" y="4996655"/>
            <a:ext cx="3152949" cy="717747"/>
            <a:chOff x="0" y="3301694"/>
            <a:chExt cx="2109978" cy="1047465"/>
          </a:xfrm>
        </p:grpSpPr>
        <p:sp>
          <p:nvSpPr>
            <p:cNvPr id="27" name="Rectangle : coins arrondis 26">
              <a:extLst>
                <a:ext uri="{FF2B5EF4-FFF2-40B4-BE49-F238E27FC236}">
                  <a16:creationId xmlns:a16="http://schemas.microsoft.com/office/drawing/2014/main" id="{FC125CCA-8F94-3EBF-E088-8A35AD65AA45}"/>
                </a:ext>
              </a:extLst>
            </p:cNvPr>
            <p:cNvSpPr/>
            <p:nvPr/>
          </p:nvSpPr>
          <p:spPr>
            <a:xfrm>
              <a:off x="0" y="3301694"/>
              <a:ext cx="2109978" cy="1047465"/>
            </a:xfrm>
            <a:prstGeom prst="roundRect">
              <a:avLst/>
            </a:prstGeom>
          </p:spPr>
          <p:style>
            <a:lnRef idx="2">
              <a:schemeClr val="lt1">
                <a:hueOff val="0"/>
                <a:satOff val="0"/>
                <a:lumOff val="0"/>
                <a:alphaOff val="0"/>
              </a:schemeClr>
            </a:lnRef>
            <a:fillRef idx="1">
              <a:schemeClr val="accent3">
                <a:hueOff val="4117163"/>
                <a:satOff val="24712"/>
                <a:lumOff val="18825"/>
                <a:alphaOff val="0"/>
              </a:schemeClr>
            </a:fillRef>
            <a:effectRef idx="0">
              <a:schemeClr val="accent3">
                <a:hueOff val="4117163"/>
                <a:satOff val="24712"/>
                <a:lumOff val="18825"/>
                <a:alphaOff val="0"/>
              </a:schemeClr>
            </a:effectRef>
            <a:fontRef idx="minor">
              <a:schemeClr val="lt1"/>
            </a:fontRef>
          </p:style>
          <p:txBody>
            <a:bodyPr/>
            <a:lstStyle/>
            <a:p>
              <a:endParaRPr lang="fr-FR"/>
            </a:p>
          </p:txBody>
        </p:sp>
        <p:sp>
          <p:nvSpPr>
            <p:cNvPr id="31" name="Rectangle : coins arrondis 18">
              <a:extLst>
                <a:ext uri="{FF2B5EF4-FFF2-40B4-BE49-F238E27FC236}">
                  <a16:creationId xmlns:a16="http://schemas.microsoft.com/office/drawing/2014/main" id="{FE8EC4A4-022F-F82D-C2B3-80B5A8587685}"/>
                </a:ext>
              </a:extLst>
            </p:cNvPr>
            <p:cNvSpPr txBox="1"/>
            <p:nvPr/>
          </p:nvSpPr>
          <p:spPr>
            <a:xfrm>
              <a:off x="51133" y="3352827"/>
              <a:ext cx="2007712" cy="945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b="0" i="0" kern="1200" dirty="0">
                  <a:latin typeface="Calibri Light" panose="020F0302020204030204" pitchFamily="34" charset="0"/>
                  <a:cs typeface="Calibri Light" panose="020F0302020204030204" pitchFamily="34" charset="0"/>
                </a:rPr>
                <a:t>Visibilité</a:t>
              </a:r>
            </a:p>
          </p:txBody>
        </p:sp>
      </p:grpSp>
      <p:sp>
        <p:nvSpPr>
          <p:cNvPr id="2" name="ZoneTexte 1">
            <a:extLst>
              <a:ext uri="{FF2B5EF4-FFF2-40B4-BE49-F238E27FC236}">
                <a16:creationId xmlns:a16="http://schemas.microsoft.com/office/drawing/2014/main" id="{53200295-CF43-C336-AC8D-D4954582113F}"/>
              </a:ext>
            </a:extLst>
          </p:cNvPr>
          <p:cNvSpPr txBox="1"/>
          <p:nvPr/>
        </p:nvSpPr>
        <p:spPr>
          <a:xfrm>
            <a:off x="171508" y="159021"/>
            <a:ext cx="718279" cy="307777"/>
          </a:xfrm>
          <a:prstGeom prst="rect">
            <a:avLst/>
          </a:prstGeom>
          <a:noFill/>
        </p:spPr>
        <p:txBody>
          <a:bodyPr wrap="square" rtlCol="0">
            <a:spAutoFit/>
          </a:bodyPr>
          <a:lstStyle/>
          <a:p>
            <a:r>
              <a:rPr lang="fr-FR" sz="1400" b="1" dirty="0">
                <a:solidFill>
                  <a:srgbClr val="0070C0"/>
                </a:solidFill>
                <a:highlight>
                  <a:srgbClr val="00FFFF"/>
                </a:highlight>
              </a:rPr>
              <a:t>RETEX</a:t>
            </a:r>
          </a:p>
        </p:txBody>
      </p:sp>
      <p:grpSp>
        <p:nvGrpSpPr>
          <p:cNvPr id="4" name="Groupe 3">
            <a:extLst>
              <a:ext uri="{FF2B5EF4-FFF2-40B4-BE49-F238E27FC236}">
                <a16:creationId xmlns:a16="http://schemas.microsoft.com/office/drawing/2014/main" id="{60142084-DBF7-2300-A389-384A743267EC}"/>
              </a:ext>
            </a:extLst>
          </p:cNvPr>
          <p:cNvGrpSpPr/>
          <p:nvPr/>
        </p:nvGrpSpPr>
        <p:grpSpPr>
          <a:xfrm>
            <a:off x="5015344" y="1160254"/>
            <a:ext cx="1449956" cy="488435"/>
            <a:chOff x="2442989" y="0"/>
            <a:chExt cx="2087391" cy="1159662"/>
          </a:xfrm>
        </p:grpSpPr>
        <p:sp>
          <p:nvSpPr>
            <p:cNvPr id="59" name="Rectangle : coins arrondis 58">
              <a:extLst>
                <a:ext uri="{FF2B5EF4-FFF2-40B4-BE49-F238E27FC236}">
                  <a16:creationId xmlns:a16="http://schemas.microsoft.com/office/drawing/2014/main" id="{DD5C84C1-9A14-3212-3D39-E99B16010F98}"/>
                </a:ext>
              </a:extLst>
            </p:cNvPr>
            <p:cNvSpPr/>
            <p:nvPr/>
          </p:nvSpPr>
          <p:spPr>
            <a:xfrm>
              <a:off x="2442989" y="0"/>
              <a:ext cx="2087391" cy="1159662"/>
            </a:xfrm>
            <a:prstGeom prst="roundRect">
              <a:avLst>
                <a:gd name="adj" fmla="val 1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fr-FR" sz="1200"/>
            </a:p>
          </p:txBody>
        </p:sp>
        <p:sp>
          <p:nvSpPr>
            <p:cNvPr id="60" name="Rectangle : coins arrondis 4">
              <a:extLst>
                <a:ext uri="{FF2B5EF4-FFF2-40B4-BE49-F238E27FC236}">
                  <a16:creationId xmlns:a16="http://schemas.microsoft.com/office/drawing/2014/main" id="{02359232-14E8-5EC9-064D-023F482C77AF}"/>
                </a:ext>
              </a:extLst>
            </p:cNvPr>
            <p:cNvSpPr txBox="1"/>
            <p:nvPr/>
          </p:nvSpPr>
          <p:spPr>
            <a:xfrm>
              <a:off x="2476954" y="33965"/>
              <a:ext cx="2019461" cy="109173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2000" kern="1200" dirty="0"/>
                <a:t>Oui...</a:t>
              </a:r>
            </a:p>
          </p:txBody>
        </p:sp>
      </p:grpSp>
      <p:grpSp>
        <p:nvGrpSpPr>
          <p:cNvPr id="5" name="Groupe 4">
            <a:extLst>
              <a:ext uri="{FF2B5EF4-FFF2-40B4-BE49-F238E27FC236}">
                <a16:creationId xmlns:a16="http://schemas.microsoft.com/office/drawing/2014/main" id="{2B1381E7-F7E3-807C-83FA-60B5D661FE32}"/>
              </a:ext>
            </a:extLst>
          </p:cNvPr>
          <p:cNvGrpSpPr/>
          <p:nvPr/>
        </p:nvGrpSpPr>
        <p:grpSpPr>
          <a:xfrm>
            <a:off x="9023664" y="1125544"/>
            <a:ext cx="1449956" cy="488435"/>
            <a:chOff x="5458110" y="0"/>
            <a:chExt cx="2087391" cy="1159662"/>
          </a:xfrm>
        </p:grpSpPr>
        <p:sp>
          <p:nvSpPr>
            <p:cNvPr id="57" name="Rectangle : coins arrondis 56">
              <a:extLst>
                <a:ext uri="{FF2B5EF4-FFF2-40B4-BE49-F238E27FC236}">
                  <a16:creationId xmlns:a16="http://schemas.microsoft.com/office/drawing/2014/main" id="{2861CA6C-D91B-4AD3-0B23-1AAF01C57DE9}"/>
                </a:ext>
              </a:extLst>
            </p:cNvPr>
            <p:cNvSpPr/>
            <p:nvPr/>
          </p:nvSpPr>
          <p:spPr>
            <a:xfrm>
              <a:off x="5458110" y="0"/>
              <a:ext cx="2087391" cy="1159662"/>
            </a:xfrm>
            <a:prstGeom prst="roundRect">
              <a:avLst>
                <a:gd name="adj" fmla="val 1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fr-FR" sz="1200"/>
            </a:p>
          </p:txBody>
        </p:sp>
        <p:sp>
          <p:nvSpPr>
            <p:cNvPr id="58" name="Rectangle : coins arrondis 6">
              <a:extLst>
                <a:ext uri="{FF2B5EF4-FFF2-40B4-BE49-F238E27FC236}">
                  <a16:creationId xmlns:a16="http://schemas.microsoft.com/office/drawing/2014/main" id="{2F83923A-CCF1-116B-7891-B9AAAFBE1353}"/>
                </a:ext>
              </a:extLst>
            </p:cNvPr>
            <p:cNvSpPr txBox="1"/>
            <p:nvPr/>
          </p:nvSpPr>
          <p:spPr>
            <a:xfrm>
              <a:off x="5492075" y="33965"/>
              <a:ext cx="2019461" cy="109173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2000" kern="1200" dirty="0"/>
                <a:t>...mais</a:t>
              </a:r>
            </a:p>
          </p:txBody>
        </p:sp>
      </p:grpSp>
      <p:sp>
        <p:nvSpPr>
          <p:cNvPr id="6" name="Triangle 5">
            <a:extLst>
              <a:ext uri="{FF2B5EF4-FFF2-40B4-BE49-F238E27FC236}">
                <a16:creationId xmlns:a16="http://schemas.microsoft.com/office/drawing/2014/main" id="{08868B3F-851B-770B-CAEC-1B46F163EA16}"/>
              </a:ext>
            </a:extLst>
          </p:cNvPr>
          <p:cNvSpPr/>
          <p:nvPr/>
        </p:nvSpPr>
        <p:spPr>
          <a:xfrm>
            <a:off x="7315107" y="6273723"/>
            <a:ext cx="869746" cy="454290"/>
          </a:xfrm>
          <a:prstGeom prst="triangle">
            <a:avLst>
              <a:gd name="adj" fmla="val 51546"/>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fr-FR"/>
          </a:p>
        </p:txBody>
      </p:sp>
      <p:sp>
        <p:nvSpPr>
          <p:cNvPr id="7" name="Rectangle 6">
            <a:extLst>
              <a:ext uri="{FF2B5EF4-FFF2-40B4-BE49-F238E27FC236}">
                <a16:creationId xmlns:a16="http://schemas.microsoft.com/office/drawing/2014/main" id="{DEAA60E2-E1BC-4B23-E9B3-9F0D2A7FE32B}"/>
              </a:ext>
            </a:extLst>
          </p:cNvPr>
          <p:cNvSpPr/>
          <p:nvPr/>
        </p:nvSpPr>
        <p:spPr>
          <a:xfrm>
            <a:off x="3962385" y="5878686"/>
            <a:ext cx="7763452" cy="35253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fr-FR"/>
          </a:p>
        </p:txBody>
      </p:sp>
      <p:grpSp>
        <p:nvGrpSpPr>
          <p:cNvPr id="8" name="Groupe 7">
            <a:extLst>
              <a:ext uri="{FF2B5EF4-FFF2-40B4-BE49-F238E27FC236}">
                <a16:creationId xmlns:a16="http://schemas.microsoft.com/office/drawing/2014/main" id="{50800C3A-F957-6D38-0FA6-5661E625CCC7}"/>
              </a:ext>
            </a:extLst>
          </p:cNvPr>
          <p:cNvGrpSpPr/>
          <p:nvPr/>
        </p:nvGrpSpPr>
        <p:grpSpPr>
          <a:xfrm>
            <a:off x="7891117" y="4948997"/>
            <a:ext cx="3834720" cy="765405"/>
            <a:chOff x="5458110" y="3808330"/>
            <a:chExt cx="2087391" cy="714351"/>
          </a:xfrm>
        </p:grpSpPr>
        <p:sp>
          <p:nvSpPr>
            <p:cNvPr id="43" name="Rectangle : coins arrondis 42">
              <a:extLst>
                <a:ext uri="{FF2B5EF4-FFF2-40B4-BE49-F238E27FC236}">
                  <a16:creationId xmlns:a16="http://schemas.microsoft.com/office/drawing/2014/main" id="{B1AA85C4-AC64-6A3D-5229-89136FC3C8AE}"/>
                </a:ext>
              </a:extLst>
            </p:cNvPr>
            <p:cNvSpPr/>
            <p:nvPr/>
          </p:nvSpPr>
          <p:spPr>
            <a:xfrm>
              <a:off x="5458110" y="3808330"/>
              <a:ext cx="2087391" cy="71435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sp>
          <p:nvSpPr>
            <p:cNvPr id="56" name="Rectangle : coins arrondis 10">
              <a:extLst>
                <a:ext uri="{FF2B5EF4-FFF2-40B4-BE49-F238E27FC236}">
                  <a16:creationId xmlns:a16="http://schemas.microsoft.com/office/drawing/2014/main" id="{992BAF8A-EC4B-BDB6-42A7-F8CDAA3280A3}"/>
                </a:ext>
              </a:extLst>
            </p:cNvPr>
            <p:cNvSpPr txBox="1"/>
            <p:nvPr/>
          </p:nvSpPr>
          <p:spPr>
            <a:xfrm>
              <a:off x="5492982" y="3843202"/>
              <a:ext cx="2017647" cy="6446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kern="1200" dirty="0">
                  <a:effectLst/>
                  <a:latin typeface="Calibri Light" panose="020F0302020204030204" pitchFamily="34" charset="0"/>
                  <a:ea typeface="Calibri" panose="020F0502020204030204" pitchFamily="34" charset="0"/>
                  <a:cs typeface="Calibri Light" panose="020F0302020204030204" pitchFamily="34" charset="0"/>
                </a:rPr>
                <a:t>Individualisation de </a:t>
              </a:r>
              <a:r>
                <a:rPr lang="en-GB" kern="1200" dirty="0" err="1">
                  <a:effectLst/>
                  <a:latin typeface="Calibri Light" panose="020F0302020204030204" pitchFamily="34" charset="0"/>
                  <a:ea typeface="Calibri" panose="020F0502020204030204" pitchFamily="34" charset="0"/>
                  <a:cs typeface="Calibri Light" panose="020F0302020204030204" pitchFamily="34" charset="0"/>
                </a:rPr>
                <a:t>l’évaluation</a:t>
              </a:r>
              <a:r>
                <a:rPr lang="en-GB" kern="1200" dirty="0">
                  <a:effectLst/>
                  <a:latin typeface="Calibri Light" panose="020F0302020204030204" pitchFamily="34" charset="0"/>
                  <a:ea typeface="Calibri" panose="020F0502020204030204" pitchFamily="34" charset="0"/>
                  <a:cs typeface="Calibri Light" panose="020F0302020204030204" pitchFamily="34" charset="0"/>
                </a:rPr>
                <a:t>           de la performance</a:t>
              </a:r>
              <a:r>
                <a:rPr lang="fr-BE" kern="1200" dirty="0">
                  <a:effectLst/>
                  <a:latin typeface="Calibri Light" panose="020F0302020204030204" pitchFamily="34" charset="0"/>
                  <a:cs typeface="Calibri Light" panose="020F0302020204030204" pitchFamily="34" charset="0"/>
                </a:rPr>
                <a:t> </a:t>
              </a:r>
              <a:endParaRPr lang="fr-FR" kern="1200" dirty="0"/>
            </a:p>
          </p:txBody>
        </p:sp>
      </p:grpSp>
      <p:grpSp>
        <p:nvGrpSpPr>
          <p:cNvPr id="9" name="Groupe 8">
            <a:extLst>
              <a:ext uri="{FF2B5EF4-FFF2-40B4-BE49-F238E27FC236}">
                <a16:creationId xmlns:a16="http://schemas.microsoft.com/office/drawing/2014/main" id="{F71682CB-DC9B-4F3F-F7B5-1D2867810069}"/>
              </a:ext>
            </a:extLst>
          </p:cNvPr>
          <p:cNvGrpSpPr/>
          <p:nvPr/>
        </p:nvGrpSpPr>
        <p:grpSpPr>
          <a:xfrm>
            <a:off x="7891117" y="4178981"/>
            <a:ext cx="3834720" cy="714351"/>
            <a:chOff x="5458110" y="3038314"/>
            <a:chExt cx="2087391" cy="714351"/>
          </a:xfrm>
        </p:grpSpPr>
        <p:sp>
          <p:nvSpPr>
            <p:cNvPr id="40" name="Rectangle : coins arrondis 39">
              <a:extLst>
                <a:ext uri="{FF2B5EF4-FFF2-40B4-BE49-F238E27FC236}">
                  <a16:creationId xmlns:a16="http://schemas.microsoft.com/office/drawing/2014/main" id="{D56361DE-C9CA-851B-FDA6-D3AF939EC559}"/>
                </a:ext>
              </a:extLst>
            </p:cNvPr>
            <p:cNvSpPr/>
            <p:nvPr/>
          </p:nvSpPr>
          <p:spPr>
            <a:xfrm>
              <a:off x="5458110" y="3038314"/>
              <a:ext cx="2087391" cy="71435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sp>
          <p:nvSpPr>
            <p:cNvPr id="41" name="Rectangle : coins arrondis 12">
              <a:extLst>
                <a:ext uri="{FF2B5EF4-FFF2-40B4-BE49-F238E27FC236}">
                  <a16:creationId xmlns:a16="http://schemas.microsoft.com/office/drawing/2014/main" id="{DD585D45-9266-F9F7-6FEB-E6F1251F2146}"/>
                </a:ext>
              </a:extLst>
            </p:cNvPr>
            <p:cNvSpPr txBox="1"/>
            <p:nvPr/>
          </p:nvSpPr>
          <p:spPr>
            <a:xfrm>
              <a:off x="5492982" y="3073186"/>
              <a:ext cx="2017647" cy="6446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kern="1200" dirty="0">
                  <a:latin typeface="Calibri Light" panose="020F0302020204030204" pitchFamily="34" charset="0"/>
                  <a:cs typeface="Calibri Light" panose="020F0302020204030204" pitchFamily="34" charset="0"/>
                </a:rPr>
                <a:t>« Lissage », entrave au processus de personnalisation (cibles spécifiques)</a:t>
              </a:r>
              <a:endParaRPr lang="fr-FR" kern="1200" dirty="0"/>
            </a:p>
          </p:txBody>
        </p:sp>
      </p:grpSp>
      <p:grpSp>
        <p:nvGrpSpPr>
          <p:cNvPr id="10" name="Groupe 9">
            <a:extLst>
              <a:ext uri="{FF2B5EF4-FFF2-40B4-BE49-F238E27FC236}">
                <a16:creationId xmlns:a16="http://schemas.microsoft.com/office/drawing/2014/main" id="{325285ED-5A57-DCA5-7277-0ADABF50D030}"/>
              </a:ext>
            </a:extLst>
          </p:cNvPr>
          <p:cNvGrpSpPr/>
          <p:nvPr/>
        </p:nvGrpSpPr>
        <p:grpSpPr>
          <a:xfrm>
            <a:off x="7891117" y="3408966"/>
            <a:ext cx="3834720" cy="714351"/>
            <a:chOff x="5458110" y="2268299"/>
            <a:chExt cx="2087391" cy="714351"/>
          </a:xfrm>
        </p:grpSpPr>
        <p:sp>
          <p:nvSpPr>
            <p:cNvPr id="38" name="Rectangle : coins arrondis 37">
              <a:extLst>
                <a:ext uri="{FF2B5EF4-FFF2-40B4-BE49-F238E27FC236}">
                  <a16:creationId xmlns:a16="http://schemas.microsoft.com/office/drawing/2014/main" id="{0C3F45BB-475B-D34D-C695-0250759171EA}"/>
                </a:ext>
              </a:extLst>
            </p:cNvPr>
            <p:cNvSpPr/>
            <p:nvPr/>
          </p:nvSpPr>
          <p:spPr>
            <a:xfrm>
              <a:off x="5458110" y="2268299"/>
              <a:ext cx="2087391" cy="71435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sp>
          <p:nvSpPr>
            <p:cNvPr id="39" name="Rectangle : coins arrondis 14">
              <a:extLst>
                <a:ext uri="{FF2B5EF4-FFF2-40B4-BE49-F238E27FC236}">
                  <a16:creationId xmlns:a16="http://schemas.microsoft.com/office/drawing/2014/main" id="{F179CC44-4759-761D-3120-784A0E347EF1}"/>
                </a:ext>
              </a:extLst>
            </p:cNvPr>
            <p:cNvSpPr txBox="1"/>
            <p:nvPr/>
          </p:nvSpPr>
          <p:spPr>
            <a:xfrm>
              <a:off x="5492982" y="2303171"/>
              <a:ext cx="2017647" cy="6446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kern="1200" dirty="0">
                  <a:latin typeface="Calibri Light" panose="020F0302020204030204" pitchFamily="34" charset="0"/>
                  <a:cs typeface="Calibri Light" panose="020F0302020204030204" pitchFamily="34" charset="0"/>
                </a:rPr>
                <a:t>Fragmentation et dispersion : + de plateformes et d’outils</a:t>
              </a:r>
              <a:endParaRPr lang="fr-FR" kern="1200" dirty="0"/>
            </a:p>
          </p:txBody>
        </p:sp>
      </p:grpSp>
      <p:grpSp>
        <p:nvGrpSpPr>
          <p:cNvPr id="11" name="Groupe 10">
            <a:extLst>
              <a:ext uri="{FF2B5EF4-FFF2-40B4-BE49-F238E27FC236}">
                <a16:creationId xmlns:a16="http://schemas.microsoft.com/office/drawing/2014/main" id="{FB7A49AA-0317-44B6-C442-5385F80DE2AF}"/>
              </a:ext>
            </a:extLst>
          </p:cNvPr>
          <p:cNvGrpSpPr/>
          <p:nvPr/>
        </p:nvGrpSpPr>
        <p:grpSpPr>
          <a:xfrm>
            <a:off x="7891117" y="1835314"/>
            <a:ext cx="3834720" cy="714351"/>
            <a:chOff x="5458110" y="1484367"/>
            <a:chExt cx="2087391" cy="714351"/>
          </a:xfrm>
        </p:grpSpPr>
        <p:sp>
          <p:nvSpPr>
            <p:cNvPr id="36" name="Rectangle : coins arrondis 35">
              <a:extLst>
                <a:ext uri="{FF2B5EF4-FFF2-40B4-BE49-F238E27FC236}">
                  <a16:creationId xmlns:a16="http://schemas.microsoft.com/office/drawing/2014/main" id="{B1A54C17-89C8-0E30-912F-408B344AB583}"/>
                </a:ext>
              </a:extLst>
            </p:cNvPr>
            <p:cNvSpPr/>
            <p:nvPr/>
          </p:nvSpPr>
          <p:spPr>
            <a:xfrm>
              <a:off x="5458110" y="1484367"/>
              <a:ext cx="2087391" cy="71435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sp>
          <p:nvSpPr>
            <p:cNvPr id="37" name="Rectangle : coins arrondis 16">
              <a:extLst>
                <a:ext uri="{FF2B5EF4-FFF2-40B4-BE49-F238E27FC236}">
                  <a16:creationId xmlns:a16="http://schemas.microsoft.com/office/drawing/2014/main" id="{F2C17FED-2DAD-A138-9B49-C0BD384777A5}"/>
                </a:ext>
              </a:extLst>
            </p:cNvPr>
            <p:cNvSpPr txBox="1"/>
            <p:nvPr/>
          </p:nvSpPr>
          <p:spPr>
            <a:xfrm>
              <a:off x="5492982" y="1519239"/>
              <a:ext cx="2017647" cy="6446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kern="1200" dirty="0">
                  <a:latin typeface="Calibri Light" panose="020F0302020204030204" pitchFamily="34" charset="0"/>
                  <a:cs typeface="Calibri Light" panose="020F0302020204030204" pitchFamily="34" charset="0"/>
                </a:rPr>
                <a:t>Intensification (charge mentale)    Moins de capacité à se concentrer</a:t>
              </a:r>
              <a:endParaRPr lang="fr-FR" kern="1200" dirty="0"/>
            </a:p>
          </p:txBody>
        </p:sp>
      </p:grpSp>
      <p:grpSp>
        <p:nvGrpSpPr>
          <p:cNvPr id="13" name="Groupe 12">
            <a:extLst>
              <a:ext uri="{FF2B5EF4-FFF2-40B4-BE49-F238E27FC236}">
                <a16:creationId xmlns:a16="http://schemas.microsoft.com/office/drawing/2014/main" id="{EB2E5D96-4DF4-AEAA-30BA-E2F70C7B1480}"/>
              </a:ext>
            </a:extLst>
          </p:cNvPr>
          <p:cNvGrpSpPr/>
          <p:nvPr/>
        </p:nvGrpSpPr>
        <p:grpSpPr>
          <a:xfrm>
            <a:off x="3962384" y="4948997"/>
            <a:ext cx="3675547" cy="765405"/>
            <a:chOff x="2442989" y="3808330"/>
            <a:chExt cx="2087391" cy="714351"/>
          </a:xfrm>
        </p:grpSpPr>
        <p:sp>
          <p:nvSpPr>
            <p:cNvPr id="33" name="Rectangle : coins arrondis 32">
              <a:extLst>
                <a:ext uri="{FF2B5EF4-FFF2-40B4-BE49-F238E27FC236}">
                  <a16:creationId xmlns:a16="http://schemas.microsoft.com/office/drawing/2014/main" id="{955E4BC7-EC7D-761B-78E7-C38667533A87}"/>
                </a:ext>
              </a:extLst>
            </p:cNvPr>
            <p:cNvSpPr/>
            <p:nvPr/>
          </p:nvSpPr>
          <p:spPr>
            <a:xfrm>
              <a:off x="2442989" y="3808330"/>
              <a:ext cx="2087391" cy="71435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sp>
          <p:nvSpPr>
            <p:cNvPr id="34" name="Rectangle : coins arrondis 18">
              <a:extLst>
                <a:ext uri="{FF2B5EF4-FFF2-40B4-BE49-F238E27FC236}">
                  <a16:creationId xmlns:a16="http://schemas.microsoft.com/office/drawing/2014/main" id="{062E220C-493D-0CCF-24DC-09764BB0B2D0}"/>
                </a:ext>
              </a:extLst>
            </p:cNvPr>
            <p:cNvSpPr txBox="1"/>
            <p:nvPr/>
          </p:nvSpPr>
          <p:spPr>
            <a:xfrm>
              <a:off x="2477861" y="3843202"/>
              <a:ext cx="2017647" cy="6446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kern="1200" dirty="0">
                  <a:latin typeface="Calibri Light" panose="020F0302020204030204" pitchFamily="34" charset="0"/>
                  <a:cs typeface="Calibri Light" panose="020F0302020204030204" pitchFamily="34" charset="0"/>
                </a:rPr>
                <a:t>Coordination et collaboration au sein de l'équipe plus simples</a:t>
              </a:r>
            </a:p>
          </p:txBody>
        </p:sp>
      </p:grpSp>
      <p:grpSp>
        <p:nvGrpSpPr>
          <p:cNvPr id="14" name="Groupe 13">
            <a:extLst>
              <a:ext uri="{FF2B5EF4-FFF2-40B4-BE49-F238E27FC236}">
                <a16:creationId xmlns:a16="http://schemas.microsoft.com/office/drawing/2014/main" id="{EF69D513-BAC3-787D-A50E-517D00E14EC5}"/>
              </a:ext>
            </a:extLst>
          </p:cNvPr>
          <p:cNvGrpSpPr/>
          <p:nvPr/>
        </p:nvGrpSpPr>
        <p:grpSpPr>
          <a:xfrm>
            <a:off x="3962384" y="4178981"/>
            <a:ext cx="3675547" cy="714351"/>
            <a:chOff x="2442989" y="3038314"/>
            <a:chExt cx="2087391" cy="714351"/>
          </a:xfrm>
        </p:grpSpPr>
        <p:sp>
          <p:nvSpPr>
            <p:cNvPr id="30" name="Rectangle : coins arrondis 29">
              <a:extLst>
                <a:ext uri="{FF2B5EF4-FFF2-40B4-BE49-F238E27FC236}">
                  <a16:creationId xmlns:a16="http://schemas.microsoft.com/office/drawing/2014/main" id="{309ACD62-BD73-1697-3A9D-A5D71D4807EA}"/>
                </a:ext>
              </a:extLst>
            </p:cNvPr>
            <p:cNvSpPr/>
            <p:nvPr/>
          </p:nvSpPr>
          <p:spPr>
            <a:xfrm>
              <a:off x="2442989" y="3038314"/>
              <a:ext cx="2087391" cy="71435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sp>
          <p:nvSpPr>
            <p:cNvPr id="32" name="Rectangle : coins arrondis 20">
              <a:extLst>
                <a:ext uri="{FF2B5EF4-FFF2-40B4-BE49-F238E27FC236}">
                  <a16:creationId xmlns:a16="http://schemas.microsoft.com/office/drawing/2014/main" id="{535DB83D-930B-F4F8-EA76-1B4E7D311B2C}"/>
                </a:ext>
              </a:extLst>
            </p:cNvPr>
            <p:cNvSpPr txBox="1"/>
            <p:nvPr/>
          </p:nvSpPr>
          <p:spPr>
            <a:xfrm>
              <a:off x="2477861" y="3073186"/>
              <a:ext cx="2017647" cy="6446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kern="1200" dirty="0">
                  <a:latin typeface="Calibri Light" panose="020F0302020204030204" pitchFamily="34" charset="0"/>
                  <a:cs typeface="Calibri Light" panose="020F0302020204030204" pitchFamily="34" charset="0"/>
                </a:rPr>
                <a:t>Echange d’information                        et comparaison plus efficients</a:t>
              </a:r>
              <a:endParaRPr lang="fr-FR" kern="1200" dirty="0"/>
            </a:p>
          </p:txBody>
        </p:sp>
      </p:grpSp>
      <p:grpSp>
        <p:nvGrpSpPr>
          <p:cNvPr id="19" name="Groupe 18">
            <a:extLst>
              <a:ext uri="{FF2B5EF4-FFF2-40B4-BE49-F238E27FC236}">
                <a16:creationId xmlns:a16="http://schemas.microsoft.com/office/drawing/2014/main" id="{33DBDAAC-B5EC-B8F9-EEC1-E46D3E7692A9}"/>
              </a:ext>
            </a:extLst>
          </p:cNvPr>
          <p:cNvGrpSpPr/>
          <p:nvPr/>
        </p:nvGrpSpPr>
        <p:grpSpPr>
          <a:xfrm>
            <a:off x="3962384" y="3408966"/>
            <a:ext cx="3675547" cy="714351"/>
            <a:chOff x="2442989" y="2268299"/>
            <a:chExt cx="2087391" cy="714351"/>
          </a:xfrm>
        </p:grpSpPr>
        <p:sp>
          <p:nvSpPr>
            <p:cNvPr id="28" name="Rectangle : coins arrondis 27">
              <a:extLst>
                <a:ext uri="{FF2B5EF4-FFF2-40B4-BE49-F238E27FC236}">
                  <a16:creationId xmlns:a16="http://schemas.microsoft.com/office/drawing/2014/main" id="{2B6A9C93-4F02-7C93-C24D-69A54A8C1A70}"/>
                </a:ext>
              </a:extLst>
            </p:cNvPr>
            <p:cNvSpPr/>
            <p:nvPr/>
          </p:nvSpPr>
          <p:spPr>
            <a:xfrm>
              <a:off x="2442989" y="2268299"/>
              <a:ext cx="2087391" cy="71435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sp>
          <p:nvSpPr>
            <p:cNvPr id="29" name="Rectangle : coins arrondis 22">
              <a:extLst>
                <a:ext uri="{FF2B5EF4-FFF2-40B4-BE49-F238E27FC236}">
                  <a16:creationId xmlns:a16="http://schemas.microsoft.com/office/drawing/2014/main" id="{151116F3-0C70-2A16-E805-4046DFA7CB27}"/>
                </a:ext>
              </a:extLst>
            </p:cNvPr>
            <p:cNvSpPr txBox="1"/>
            <p:nvPr/>
          </p:nvSpPr>
          <p:spPr>
            <a:xfrm>
              <a:off x="2477861" y="2303171"/>
              <a:ext cx="2017647" cy="6446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kern="1200" dirty="0">
                  <a:latin typeface="Calibri Light" panose="020F0302020204030204" pitchFamily="34" charset="0"/>
                  <a:cs typeface="Calibri Light" panose="020F0302020204030204" pitchFamily="34" charset="0"/>
                </a:rPr>
                <a:t>Accès, recherche et transfert d’information plus faciles</a:t>
              </a:r>
              <a:endParaRPr lang="fr-FR" kern="1200" dirty="0"/>
            </a:p>
          </p:txBody>
        </p:sp>
      </p:grpSp>
      <p:grpSp>
        <p:nvGrpSpPr>
          <p:cNvPr id="24" name="Groupe 23">
            <a:extLst>
              <a:ext uri="{FF2B5EF4-FFF2-40B4-BE49-F238E27FC236}">
                <a16:creationId xmlns:a16="http://schemas.microsoft.com/office/drawing/2014/main" id="{42FEA5AF-F625-F4C3-A1BB-E99DE2E3A985}"/>
              </a:ext>
            </a:extLst>
          </p:cNvPr>
          <p:cNvGrpSpPr/>
          <p:nvPr/>
        </p:nvGrpSpPr>
        <p:grpSpPr>
          <a:xfrm>
            <a:off x="3962384" y="1835314"/>
            <a:ext cx="3675547" cy="714351"/>
            <a:chOff x="2442989" y="1484367"/>
            <a:chExt cx="2087391" cy="714351"/>
          </a:xfrm>
        </p:grpSpPr>
        <p:sp>
          <p:nvSpPr>
            <p:cNvPr id="25" name="Rectangle : coins arrondis 24">
              <a:extLst>
                <a:ext uri="{FF2B5EF4-FFF2-40B4-BE49-F238E27FC236}">
                  <a16:creationId xmlns:a16="http://schemas.microsoft.com/office/drawing/2014/main" id="{D86CFAF3-6E95-A987-88CB-9A68DA46E397}"/>
                </a:ext>
              </a:extLst>
            </p:cNvPr>
            <p:cNvSpPr/>
            <p:nvPr/>
          </p:nvSpPr>
          <p:spPr>
            <a:xfrm>
              <a:off x="2442989" y="1484367"/>
              <a:ext cx="2087391" cy="71435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sp>
          <p:nvSpPr>
            <p:cNvPr id="26" name="Rectangle : coins arrondis 24">
              <a:extLst>
                <a:ext uri="{FF2B5EF4-FFF2-40B4-BE49-F238E27FC236}">
                  <a16:creationId xmlns:a16="http://schemas.microsoft.com/office/drawing/2014/main" id="{E7EE976E-9DA0-FE29-FC37-FBDDD62AA2B9}"/>
                </a:ext>
              </a:extLst>
            </p:cNvPr>
            <p:cNvSpPr txBox="1"/>
            <p:nvPr/>
          </p:nvSpPr>
          <p:spPr>
            <a:xfrm>
              <a:off x="2477861" y="1519239"/>
              <a:ext cx="2017647" cy="6446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kern="1200" dirty="0">
                  <a:latin typeface="Calibri Light" panose="020F0302020204030204" pitchFamily="34" charset="0"/>
                  <a:cs typeface="Calibri Light" panose="020F0302020204030204" pitchFamily="34" charset="0"/>
                </a:rPr>
                <a:t>Moins de tâches à faible VA, + de temps pour l’exploration</a:t>
              </a:r>
              <a:endParaRPr lang="fr-FR" kern="1200" dirty="0"/>
            </a:p>
          </p:txBody>
        </p:sp>
      </p:grpSp>
      <p:grpSp>
        <p:nvGrpSpPr>
          <p:cNvPr id="3" name="Groupe 2">
            <a:extLst>
              <a:ext uri="{FF2B5EF4-FFF2-40B4-BE49-F238E27FC236}">
                <a16:creationId xmlns:a16="http://schemas.microsoft.com/office/drawing/2014/main" id="{02E9B29A-299D-EEFE-B01C-1C29B70E0390}"/>
              </a:ext>
            </a:extLst>
          </p:cNvPr>
          <p:cNvGrpSpPr/>
          <p:nvPr/>
        </p:nvGrpSpPr>
        <p:grpSpPr>
          <a:xfrm>
            <a:off x="570116" y="2625033"/>
            <a:ext cx="3152949" cy="717747"/>
            <a:chOff x="0" y="2177"/>
            <a:chExt cx="2109978" cy="1047465"/>
          </a:xfrm>
          <a:solidFill>
            <a:srgbClr val="00B050"/>
          </a:solidFill>
        </p:grpSpPr>
        <p:sp>
          <p:nvSpPr>
            <p:cNvPr id="15" name="Rectangle : coins arrondis 14">
              <a:extLst>
                <a:ext uri="{FF2B5EF4-FFF2-40B4-BE49-F238E27FC236}">
                  <a16:creationId xmlns:a16="http://schemas.microsoft.com/office/drawing/2014/main" id="{57A5754A-0DE2-9396-0255-E395257BA719}"/>
                </a:ext>
              </a:extLst>
            </p:cNvPr>
            <p:cNvSpPr/>
            <p:nvPr/>
          </p:nvSpPr>
          <p:spPr>
            <a:xfrm>
              <a:off x="0" y="2177"/>
              <a:ext cx="2109978" cy="1047465"/>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FR"/>
            </a:p>
          </p:txBody>
        </p:sp>
        <p:sp>
          <p:nvSpPr>
            <p:cNvPr id="17" name="Rectangle : coins arrondis 6">
              <a:extLst>
                <a:ext uri="{FF2B5EF4-FFF2-40B4-BE49-F238E27FC236}">
                  <a16:creationId xmlns:a16="http://schemas.microsoft.com/office/drawing/2014/main" id="{CC022603-2B2E-D539-344E-2B6452686DD7}"/>
                </a:ext>
              </a:extLst>
            </p:cNvPr>
            <p:cNvSpPr txBox="1"/>
            <p:nvPr/>
          </p:nvSpPr>
          <p:spPr>
            <a:xfrm>
              <a:off x="51133" y="53310"/>
              <a:ext cx="2007712" cy="94519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dirty="0">
                  <a:latin typeface="Calibri Light" panose="020F0302020204030204" pitchFamily="34" charset="0"/>
                  <a:cs typeface="Calibri Light" panose="020F0302020204030204" pitchFamily="34" charset="0"/>
                </a:rPr>
                <a:t>Interactions client/candidats</a:t>
              </a:r>
              <a:endParaRPr lang="fr-FR" b="0" i="0" kern="1200" dirty="0">
                <a:latin typeface="Calibri Light" panose="020F0302020204030204" pitchFamily="34" charset="0"/>
                <a:cs typeface="Calibri Light" panose="020F0302020204030204" pitchFamily="34" charset="0"/>
              </a:endParaRPr>
            </a:p>
          </p:txBody>
        </p:sp>
      </p:grpSp>
      <p:grpSp>
        <p:nvGrpSpPr>
          <p:cNvPr id="20" name="Groupe 19">
            <a:extLst>
              <a:ext uri="{FF2B5EF4-FFF2-40B4-BE49-F238E27FC236}">
                <a16:creationId xmlns:a16="http://schemas.microsoft.com/office/drawing/2014/main" id="{02A0D72A-C21E-0E59-4657-E7426AA58409}"/>
              </a:ext>
            </a:extLst>
          </p:cNvPr>
          <p:cNvGrpSpPr/>
          <p:nvPr/>
        </p:nvGrpSpPr>
        <p:grpSpPr>
          <a:xfrm>
            <a:off x="7904967" y="2625033"/>
            <a:ext cx="3834720" cy="714351"/>
            <a:chOff x="5458110" y="1484367"/>
            <a:chExt cx="2087391" cy="714351"/>
          </a:xfrm>
        </p:grpSpPr>
        <p:sp>
          <p:nvSpPr>
            <p:cNvPr id="22" name="Rectangle : coins arrondis 21">
              <a:extLst>
                <a:ext uri="{FF2B5EF4-FFF2-40B4-BE49-F238E27FC236}">
                  <a16:creationId xmlns:a16="http://schemas.microsoft.com/office/drawing/2014/main" id="{47FD200D-D92A-F61A-7FC6-F48297536300}"/>
                </a:ext>
              </a:extLst>
            </p:cNvPr>
            <p:cNvSpPr/>
            <p:nvPr/>
          </p:nvSpPr>
          <p:spPr>
            <a:xfrm>
              <a:off x="5458110" y="1484367"/>
              <a:ext cx="2087391" cy="71435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sp>
          <p:nvSpPr>
            <p:cNvPr id="35" name="Rectangle : coins arrondis 16">
              <a:extLst>
                <a:ext uri="{FF2B5EF4-FFF2-40B4-BE49-F238E27FC236}">
                  <a16:creationId xmlns:a16="http://schemas.microsoft.com/office/drawing/2014/main" id="{69177808-FD1B-1938-9D0E-977E67C5B23F}"/>
                </a:ext>
              </a:extLst>
            </p:cNvPr>
            <p:cNvSpPr txBox="1"/>
            <p:nvPr/>
          </p:nvSpPr>
          <p:spPr>
            <a:xfrm>
              <a:off x="5492982" y="1519239"/>
              <a:ext cx="2017647" cy="6446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dirty="0">
                  <a:latin typeface="Calibri Light" panose="020F0302020204030204" pitchFamily="34" charset="0"/>
                  <a:cs typeface="Calibri Light" panose="020F0302020204030204" pitchFamily="34" charset="0"/>
                </a:rPr>
                <a:t>P</a:t>
              </a:r>
              <a:r>
                <a:rPr lang="fr-FR" kern="1200" dirty="0">
                  <a:latin typeface="Calibri Light" panose="020F0302020204030204" pitchFamily="34" charset="0"/>
                  <a:cs typeface="Calibri Light" panose="020F0302020204030204" pitchFamily="34" charset="0"/>
                </a:rPr>
                <a:t>erte du lien social, déshumanisation</a:t>
              </a:r>
              <a:endParaRPr lang="fr-FR" kern="1200" dirty="0"/>
            </a:p>
          </p:txBody>
        </p:sp>
      </p:grpSp>
      <p:grpSp>
        <p:nvGrpSpPr>
          <p:cNvPr id="42" name="Groupe 41">
            <a:extLst>
              <a:ext uri="{FF2B5EF4-FFF2-40B4-BE49-F238E27FC236}">
                <a16:creationId xmlns:a16="http://schemas.microsoft.com/office/drawing/2014/main" id="{62AC3E4B-0F9E-626F-EA5E-E65620E09E23}"/>
              </a:ext>
            </a:extLst>
          </p:cNvPr>
          <p:cNvGrpSpPr/>
          <p:nvPr/>
        </p:nvGrpSpPr>
        <p:grpSpPr>
          <a:xfrm>
            <a:off x="3976234" y="2625033"/>
            <a:ext cx="3675547" cy="714351"/>
            <a:chOff x="2442989" y="1484367"/>
            <a:chExt cx="2087391" cy="714351"/>
          </a:xfrm>
        </p:grpSpPr>
        <p:sp>
          <p:nvSpPr>
            <p:cNvPr id="46" name="Rectangle : coins arrondis 45">
              <a:extLst>
                <a:ext uri="{FF2B5EF4-FFF2-40B4-BE49-F238E27FC236}">
                  <a16:creationId xmlns:a16="http://schemas.microsoft.com/office/drawing/2014/main" id="{7B813545-4DF1-8FA7-71A5-7AE85D5B6F87}"/>
                </a:ext>
              </a:extLst>
            </p:cNvPr>
            <p:cNvSpPr/>
            <p:nvPr/>
          </p:nvSpPr>
          <p:spPr>
            <a:xfrm>
              <a:off x="2442989" y="1484367"/>
              <a:ext cx="2087391" cy="71435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sp>
          <p:nvSpPr>
            <p:cNvPr id="47" name="Rectangle : coins arrondis 24">
              <a:extLst>
                <a:ext uri="{FF2B5EF4-FFF2-40B4-BE49-F238E27FC236}">
                  <a16:creationId xmlns:a16="http://schemas.microsoft.com/office/drawing/2014/main" id="{2E0804D2-7E1A-1E62-652E-5C7D0BBCB6C8}"/>
                </a:ext>
              </a:extLst>
            </p:cNvPr>
            <p:cNvSpPr txBox="1"/>
            <p:nvPr/>
          </p:nvSpPr>
          <p:spPr>
            <a:xfrm>
              <a:off x="2477861" y="1519239"/>
              <a:ext cx="2017647" cy="6446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kern="1200" dirty="0">
                  <a:latin typeface="Calibri Light" panose="020F0302020204030204" pitchFamily="34" charset="0"/>
                  <a:cs typeface="Calibri Light" panose="020F0302020204030204" pitchFamily="34" charset="0"/>
                </a:rPr>
                <a:t>Meilleurs diagnostics (échanges +ciblés, personnalisés)</a:t>
              </a:r>
              <a:endParaRPr lang="fr-FR" kern="1200" dirty="0"/>
            </a:p>
          </p:txBody>
        </p:sp>
      </p:grpSp>
    </p:spTree>
    <p:extLst>
      <p:ext uri="{BB962C8B-B14F-4D97-AF65-F5344CB8AC3E}">
        <p14:creationId xmlns:p14="http://schemas.microsoft.com/office/powerpoint/2010/main" val="325846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469468" y="5909733"/>
            <a:ext cx="5198533" cy="923330"/>
          </a:xfrm>
          <a:prstGeom prst="rect">
            <a:avLst/>
          </a:prstGeom>
          <a:solidFill>
            <a:schemeClr val="bg1"/>
          </a:solidFill>
        </p:spPr>
        <p:txBody>
          <a:bodyPr wrap="square" rtlCol="0">
            <a:spAutoFit/>
          </a:bodyPr>
          <a:lstStyle/>
          <a:p>
            <a:endParaRPr lang="fr-FR" dirty="0"/>
          </a:p>
          <a:p>
            <a:endParaRPr lang="fr-FR" dirty="0"/>
          </a:p>
          <a:p>
            <a:endParaRPr lang="fr-FR" dirty="0"/>
          </a:p>
        </p:txBody>
      </p:sp>
      <p:sp>
        <p:nvSpPr>
          <p:cNvPr id="11" name="Titre 3">
            <a:extLst>
              <a:ext uri="{FF2B5EF4-FFF2-40B4-BE49-F238E27FC236}">
                <a16:creationId xmlns:a16="http://schemas.microsoft.com/office/drawing/2014/main" id="{A6BE5693-3808-814B-BF87-66E7CF8CB1A3}"/>
              </a:ext>
            </a:extLst>
          </p:cNvPr>
          <p:cNvSpPr txBox="1">
            <a:spLocks/>
          </p:cNvSpPr>
          <p:nvPr/>
        </p:nvSpPr>
        <p:spPr>
          <a:xfrm>
            <a:off x="777040" y="63581"/>
            <a:ext cx="108387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chemeClr val="tx2">
                    <a:lumMod val="75000"/>
                    <a:lumOff val="25000"/>
                  </a:schemeClr>
                </a:solidFill>
                <a:latin typeface="Calibri Light" panose="020F0302020204030204" pitchFamily="34" charset="0"/>
                <a:ea typeface="+mn-ea"/>
                <a:cs typeface="Calibri Light" panose="020F0302020204030204" pitchFamily="34" charset="0"/>
              </a:rPr>
              <a:t>De nouveaux rôles pour les collaborateurs</a:t>
            </a:r>
          </a:p>
        </p:txBody>
      </p:sp>
      <p:pic>
        <p:nvPicPr>
          <p:cNvPr id="6" name="Image 5" descr="Logo_01.png">
            <a:extLst>
              <a:ext uri="{FF2B5EF4-FFF2-40B4-BE49-F238E27FC236}">
                <a16:creationId xmlns:a16="http://schemas.microsoft.com/office/drawing/2014/main" id="{78BE2B70-17AC-B24D-B486-67FB3388D8C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55897"/>
          <a:stretch/>
        </p:blipFill>
        <p:spPr>
          <a:xfrm>
            <a:off x="335360" y="6271953"/>
            <a:ext cx="1140949" cy="356657"/>
          </a:xfrm>
          <a:prstGeom prst="rect">
            <a:avLst/>
          </a:prstGeom>
        </p:spPr>
      </p:pic>
      <p:pic>
        <p:nvPicPr>
          <p:cNvPr id="7" name="Image 6" descr="EQUIS_logo13.eps">
            <a:extLst>
              <a:ext uri="{FF2B5EF4-FFF2-40B4-BE49-F238E27FC236}">
                <a16:creationId xmlns:a16="http://schemas.microsoft.com/office/drawing/2014/main" id="{198B741E-B724-E047-AED7-B870BB8C0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2277" y="6345566"/>
            <a:ext cx="518751" cy="374327"/>
          </a:xfrm>
          <a:prstGeom prst="rect">
            <a:avLst/>
          </a:prstGeom>
        </p:spPr>
      </p:pic>
      <p:pic>
        <p:nvPicPr>
          <p:cNvPr id="9" name="Image 8" descr="aacsb.png">
            <a:extLst>
              <a:ext uri="{FF2B5EF4-FFF2-40B4-BE49-F238E27FC236}">
                <a16:creationId xmlns:a16="http://schemas.microsoft.com/office/drawing/2014/main" id="{98B79BD3-F03C-5343-B5C1-497950983E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6374" y="6418788"/>
            <a:ext cx="806783" cy="301105"/>
          </a:xfrm>
          <a:prstGeom prst="rect">
            <a:avLst/>
          </a:prstGeom>
        </p:spPr>
      </p:pic>
      <p:pic>
        <p:nvPicPr>
          <p:cNvPr id="10" name="Image 9" descr="uLIEGE_HEC_Logo-RVB@2x.png">
            <a:extLst>
              <a:ext uri="{FF2B5EF4-FFF2-40B4-BE49-F238E27FC236}">
                <a16:creationId xmlns:a16="http://schemas.microsoft.com/office/drawing/2014/main" id="{6F6E0F6F-6153-1547-B04F-BF764A311F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6482" y="6269704"/>
            <a:ext cx="1827153" cy="593753"/>
          </a:xfrm>
          <a:prstGeom prst="rect">
            <a:avLst/>
          </a:prstGeom>
        </p:spPr>
      </p:pic>
      <p:grpSp>
        <p:nvGrpSpPr>
          <p:cNvPr id="3" name="Groupe 2">
            <a:extLst>
              <a:ext uri="{FF2B5EF4-FFF2-40B4-BE49-F238E27FC236}">
                <a16:creationId xmlns:a16="http://schemas.microsoft.com/office/drawing/2014/main" id="{E6ABC86E-523D-2845-BE85-8D7216DA764C}"/>
              </a:ext>
            </a:extLst>
          </p:cNvPr>
          <p:cNvGrpSpPr/>
          <p:nvPr/>
        </p:nvGrpSpPr>
        <p:grpSpPr>
          <a:xfrm>
            <a:off x="676603" y="1432489"/>
            <a:ext cx="10838793" cy="1058400"/>
            <a:chOff x="0" y="242222"/>
            <a:chExt cx="10838793" cy="1058400"/>
          </a:xfrm>
        </p:grpSpPr>
        <p:sp>
          <p:nvSpPr>
            <p:cNvPr id="33" name="Rectangle 32">
              <a:extLst>
                <a:ext uri="{FF2B5EF4-FFF2-40B4-BE49-F238E27FC236}">
                  <a16:creationId xmlns:a16="http://schemas.microsoft.com/office/drawing/2014/main" id="{7CBE466A-AA7A-5025-AB2D-A0E3682908DB}"/>
                </a:ext>
              </a:extLst>
            </p:cNvPr>
            <p:cNvSpPr/>
            <p:nvPr/>
          </p:nvSpPr>
          <p:spPr>
            <a:xfrm>
              <a:off x="0" y="242222"/>
              <a:ext cx="10838793" cy="10584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2000"/>
            </a:p>
          </p:txBody>
        </p:sp>
        <p:sp>
          <p:nvSpPr>
            <p:cNvPr id="34" name="ZoneTexte 33">
              <a:extLst>
                <a:ext uri="{FF2B5EF4-FFF2-40B4-BE49-F238E27FC236}">
                  <a16:creationId xmlns:a16="http://schemas.microsoft.com/office/drawing/2014/main" id="{24B373F5-3BF7-1F64-665C-73FD9C1793F7}"/>
                </a:ext>
              </a:extLst>
            </p:cNvPr>
            <p:cNvSpPr txBox="1"/>
            <p:nvPr/>
          </p:nvSpPr>
          <p:spPr>
            <a:xfrm>
              <a:off x="0" y="242222"/>
              <a:ext cx="10838793" cy="10584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1211" tIns="291592" rIns="841211" bIns="99568" numCol="1" spcCol="1270" anchor="t" anchorCtr="0">
              <a:noAutofit/>
            </a:bodyPr>
            <a:lstStyle/>
            <a:p>
              <a:pPr marL="0" lvl="1" algn="l" defTabSz="622300">
                <a:lnSpc>
                  <a:spcPct val="90000"/>
                </a:lnSpc>
                <a:spcBef>
                  <a:spcPct val="0"/>
                </a:spcBef>
                <a:spcAft>
                  <a:spcPct val="15000"/>
                </a:spcAft>
              </a:pPr>
              <a:r>
                <a:rPr lang="fr-FR" sz="1600" kern="1200" dirty="0">
                  <a:latin typeface="Calibri Light" panose="020F0302020204030204" pitchFamily="34" charset="0"/>
                  <a:cs typeface="Calibri Light" panose="020F0302020204030204" pitchFamily="34" charset="0"/>
                </a:rPr>
                <a:t>RISQUES</a:t>
              </a:r>
            </a:p>
            <a:p>
              <a:pPr marL="136525" indent="-82550" defTabSz="711200">
                <a:lnSpc>
                  <a:spcPct val="90000"/>
                </a:lnSpc>
                <a:spcBef>
                  <a:spcPct val="0"/>
                </a:spcBef>
                <a:buFont typeface="Arial" panose="020B0604020202020204" pitchFamily="34" charset="0"/>
                <a:buChar char="•"/>
              </a:pPr>
              <a:r>
                <a:rPr lang="fr-FR" sz="1600" dirty="0">
                  <a:solidFill>
                    <a:schemeClr val="tx1"/>
                  </a:solidFill>
                  <a:latin typeface="Athelas" panose="02000503000000020003" pitchFamily="2" charset="77"/>
                </a:rPr>
                <a:t>Perte d’expertise et déresponsabilisation </a:t>
              </a:r>
            </a:p>
            <a:p>
              <a:pPr marL="136525" indent="-82550" defTabSz="711200">
                <a:lnSpc>
                  <a:spcPct val="90000"/>
                </a:lnSpc>
                <a:spcBef>
                  <a:spcPct val="0"/>
                </a:spcBef>
                <a:buFont typeface="Arial" panose="020B0604020202020204" pitchFamily="34" charset="0"/>
                <a:buChar char="•"/>
              </a:pPr>
              <a:r>
                <a:rPr lang="fr-FR" sz="1600" dirty="0">
                  <a:solidFill>
                    <a:schemeClr val="tx1"/>
                  </a:solidFill>
                  <a:latin typeface="Athelas" panose="02000503000000020003" pitchFamily="2" charset="77"/>
                </a:rPr>
                <a:t>Utilisation abusive</a:t>
              </a:r>
              <a:r>
                <a:rPr lang="fr-FR" sz="1600" kern="1200" dirty="0">
                  <a:latin typeface="Calibri Light" panose="020F0302020204030204" pitchFamily="34" charset="0"/>
                  <a:cs typeface="Calibri Light" panose="020F0302020204030204" pitchFamily="34" charset="0"/>
                </a:rPr>
                <a:t> </a:t>
              </a:r>
            </a:p>
          </p:txBody>
        </p:sp>
      </p:grpSp>
      <p:grpSp>
        <p:nvGrpSpPr>
          <p:cNvPr id="5" name="Groupe 4">
            <a:extLst>
              <a:ext uri="{FF2B5EF4-FFF2-40B4-BE49-F238E27FC236}">
                <a16:creationId xmlns:a16="http://schemas.microsoft.com/office/drawing/2014/main" id="{D3BEBEFB-3298-9E95-D143-E7E847E3F214}"/>
              </a:ext>
            </a:extLst>
          </p:cNvPr>
          <p:cNvGrpSpPr/>
          <p:nvPr/>
        </p:nvGrpSpPr>
        <p:grpSpPr>
          <a:xfrm>
            <a:off x="1218542" y="1225849"/>
            <a:ext cx="10096986" cy="413279"/>
            <a:chOff x="541939" y="35582"/>
            <a:chExt cx="10096986" cy="413279"/>
          </a:xfrm>
        </p:grpSpPr>
        <p:sp>
          <p:nvSpPr>
            <p:cNvPr id="31" name="Rectangle : coins arrondis 30">
              <a:extLst>
                <a:ext uri="{FF2B5EF4-FFF2-40B4-BE49-F238E27FC236}">
                  <a16:creationId xmlns:a16="http://schemas.microsoft.com/office/drawing/2014/main" id="{4B439DC7-9605-DD60-69EB-8DB092131AEA}"/>
                </a:ext>
              </a:extLst>
            </p:cNvPr>
            <p:cNvSpPr/>
            <p:nvPr/>
          </p:nvSpPr>
          <p:spPr>
            <a:xfrm>
              <a:off x="541939" y="35582"/>
              <a:ext cx="10096986" cy="413279"/>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FR" sz="2000"/>
            </a:p>
          </p:txBody>
        </p:sp>
        <p:sp>
          <p:nvSpPr>
            <p:cNvPr id="32" name="Rectangle : coins arrondis 6">
              <a:extLst>
                <a:ext uri="{FF2B5EF4-FFF2-40B4-BE49-F238E27FC236}">
                  <a16:creationId xmlns:a16="http://schemas.microsoft.com/office/drawing/2014/main" id="{C8CD6D0F-D8D2-A8A9-096C-9187932A5494}"/>
                </a:ext>
              </a:extLst>
            </p:cNvPr>
            <p:cNvSpPr txBox="1"/>
            <p:nvPr/>
          </p:nvSpPr>
          <p:spPr>
            <a:xfrm>
              <a:off x="562114" y="55757"/>
              <a:ext cx="10056636" cy="372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776" tIns="0" rIns="286776" bIns="0" numCol="1" spcCol="1270" anchor="ctr" anchorCtr="0">
              <a:noAutofit/>
            </a:bodyPr>
            <a:lstStyle/>
            <a:p>
              <a:pPr marL="0" lvl="0" indent="0" algn="l" defTabSz="711200">
                <a:lnSpc>
                  <a:spcPct val="90000"/>
                </a:lnSpc>
                <a:spcBef>
                  <a:spcPct val="0"/>
                </a:spcBef>
                <a:spcAft>
                  <a:spcPct val="35000"/>
                </a:spcAft>
                <a:buNone/>
              </a:pPr>
              <a:r>
                <a:rPr lang="fr-FR" kern="1200" dirty="0">
                  <a:latin typeface="Calibri Light" panose="020F0302020204030204" pitchFamily="34" charset="0"/>
                  <a:cs typeface="Calibri Light" panose="020F0302020204030204" pitchFamily="34" charset="0"/>
                </a:rPr>
                <a:t>Validation des résultats fournis par l’IA et leur cohérence</a:t>
              </a:r>
            </a:p>
          </p:txBody>
        </p:sp>
      </p:grpSp>
      <p:sp>
        <p:nvSpPr>
          <p:cNvPr id="8" name="Rectangle 7">
            <a:extLst>
              <a:ext uri="{FF2B5EF4-FFF2-40B4-BE49-F238E27FC236}">
                <a16:creationId xmlns:a16="http://schemas.microsoft.com/office/drawing/2014/main" id="{E12692F3-4A90-E2F7-ACA1-2C618C67E2D8}"/>
              </a:ext>
            </a:extLst>
          </p:cNvPr>
          <p:cNvSpPr/>
          <p:nvPr/>
        </p:nvSpPr>
        <p:spPr>
          <a:xfrm>
            <a:off x="676603" y="2773129"/>
            <a:ext cx="10838793" cy="352799"/>
          </a:xfrm>
          <a:prstGeom prst="rect">
            <a:avLst/>
          </a:prstGeom>
        </p:spPr>
        <p:style>
          <a:lnRef idx="2">
            <a:schemeClr val="accent3">
              <a:hueOff val="1029291"/>
              <a:satOff val="6178"/>
              <a:lumOff val="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a:p>
        </p:txBody>
      </p:sp>
      <p:grpSp>
        <p:nvGrpSpPr>
          <p:cNvPr id="12" name="Groupe 11">
            <a:extLst>
              <a:ext uri="{FF2B5EF4-FFF2-40B4-BE49-F238E27FC236}">
                <a16:creationId xmlns:a16="http://schemas.microsoft.com/office/drawing/2014/main" id="{EF775948-16F4-DC2D-2596-0856F8D9F039}"/>
              </a:ext>
            </a:extLst>
          </p:cNvPr>
          <p:cNvGrpSpPr/>
          <p:nvPr/>
        </p:nvGrpSpPr>
        <p:grpSpPr>
          <a:xfrm>
            <a:off x="1218542" y="2566489"/>
            <a:ext cx="10096986" cy="413279"/>
            <a:chOff x="541939" y="1376222"/>
            <a:chExt cx="10096986" cy="413279"/>
          </a:xfrm>
        </p:grpSpPr>
        <p:sp>
          <p:nvSpPr>
            <p:cNvPr id="29" name="Rectangle : coins arrondis 28">
              <a:extLst>
                <a:ext uri="{FF2B5EF4-FFF2-40B4-BE49-F238E27FC236}">
                  <a16:creationId xmlns:a16="http://schemas.microsoft.com/office/drawing/2014/main" id="{147965AA-FCB5-E759-5F18-168ADC29FAE9}"/>
                </a:ext>
              </a:extLst>
            </p:cNvPr>
            <p:cNvSpPr/>
            <p:nvPr/>
          </p:nvSpPr>
          <p:spPr>
            <a:xfrm>
              <a:off x="541939" y="1376222"/>
              <a:ext cx="10096986" cy="413279"/>
            </a:xfrm>
            <a:prstGeom prst="roundRect">
              <a:avLst/>
            </a:prstGeom>
          </p:spPr>
          <p:style>
            <a:lnRef idx="2">
              <a:schemeClr val="lt1">
                <a:hueOff val="0"/>
                <a:satOff val="0"/>
                <a:lumOff val="0"/>
                <a:alphaOff val="0"/>
              </a:schemeClr>
            </a:lnRef>
            <a:fillRef idx="1">
              <a:schemeClr val="accent3">
                <a:hueOff val="1029291"/>
                <a:satOff val="6178"/>
                <a:lumOff val="4706"/>
                <a:alphaOff val="0"/>
              </a:schemeClr>
            </a:fillRef>
            <a:effectRef idx="0">
              <a:schemeClr val="accent3">
                <a:hueOff val="1029291"/>
                <a:satOff val="6178"/>
                <a:lumOff val="4706"/>
                <a:alphaOff val="0"/>
              </a:schemeClr>
            </a:effectRef>
            <a:fontRef idx="minor">
              <a:schemeClr val="lt1"/>
            </a:fontRef>
          </p:style>
          <p:txBody>
            <a:bodyPr/>
            <a:lstStyle/>
            <a:p>
              <a:endParaRPr lang="fr-FR" sz="2000"/>
            </a:p>
          </p:txBody>
        </p:sp>
        <p:sp>
          <p:nvSpPr>
            <p:cNvPr id="30" name="Rectangle : coins arrondis 9">
              <a:extLst>
                <a:ext uri="{FF2B5EF4-FFF2-40B4-BE49-F238E27FC236}">
                  <a16:creationId xmlns:a16="http://schemas.microsoft.com/office/drawing/2014/main" id="{0CE1A836-A84B-1DAA-BB91-26E12824D6D2}"/>
                </a:ext>
              </a:extLst>
            </p:cNvPr>
            <p:cNvSpPr txBox="1"/>
            <p:nvPr/>
          </p:nvSpPr>
          <p:spPr>
            <a:xfrm>
              <a:off x="562114" y="1396397"/>
              <a:ext cx="10056636" cy="372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776" tIns="0" rIns="286776" bIns="0" numCol="1" spcCol="1270" anchor="ctr" anchorCtr="0">
              <a:noAutofit/>
            </a:bodyPr>
            <a:lstStyle/>
            <a:p>
              <a:pPr marL="0" lvl="0" indent="0" algn="l" defTabSz="711200">
                <a:lnSpc>
                  <a:spcPct val="90000"/>
                </a:lnSpc>
                <a:spcBef>
                  <a:spcPct val="0"/>
                </a:spcBef>
                <a:spcAft>
                  <a:spcPct val="35000"/>
                </a:spcAft>
                <a:buNone/>
              </a:pPr>
              <a:r>
                <a:rPr lang="fr-FR" kern="1200" dirty="0">
                  <a:latin typeface="Calibri Light" panose="020F0302020204030204" pitchFamily="34" charset="0"/>
                  <a:cs typeface="Calibri Light" panose="020F0302020204030204" pitchFamily="34" charset="0"/>
                </a:rPr>
                <a:t>Correction des erreurs et des biais</a:t>
              </a:r>
            </a:p>
          </p:txBody>
        </p:sp>
      </p:grpSp>
      <p:sp>
        <p:nvSpPr>
          <p:cNvPr id="13" name="Rectangle 12">
            <a:extLst>
              <a:ext uri="{FF2B5EF4-FFF2-40B4-BE49-F238E27FC236}">
                <a16:creationId xmlns:a16="http://schemas.microsoft.com/office/drawing/2014/main" id="{417A11B5-9C1B-FFC3-80C5-814EC86BD02D}"/>
              </a:ext>
            </a:extLst>
          </p:cNvPr>
          <p:cNvSpPr/>
          <p:nvPr/>
        </p:nvSpPr>
        <p:spPr>
          <a:xfrm>
            <a:off x="676603" y="3408169"/>
            <a:ext cx="10838793" cy="352799"/>
          </a:xfrm>
          <a:prstGeom prst="rect">
            <a:avLst/>
          </a:prstGeom>
        </p:spPr>
        <p:style>
          <a:lnRef idx="2">
            <a:schemeClr val="accent3">
              <a:hueOff val="2058582"/>
              <a:satOff val="12356"/>
              <a:lumOff val="941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a:p>
        </p:txBody>
      </p:sp>
      <p:grpSp>
        <p:nvGrpSpPr>
          <p:cNvPr id="14" name="Groupe 13">
            <a:extLst>
              <a:ext uri="{FF2B5EF4-FFF2-40B4-BE49-F238E27FC236}">
                <a16:creationId xmlns:a16="http://schemas.microsoft.com/office/drawing/2014/main" id="{1335E31F-8C8C-90FC-EBFF-AE43FC99A369}"/>
              </a:ext>
            </a:extLst>
          </p:cNvPr>
          <p:cNvGrpSpPr/>
          <p:nvPr/>
        </p:nvGrpSpPr>
        <p:grpSpPr>
          <a:xfrm>
            <a:off x="1218542" y="3201529"/>
            <a:ext cx="10096986" cy="413279"/>
            <a:chOff x="541939" y="2011262"/>
            <a:chExt cx="10096986" cy="413279"/>
          </a:xfrm>
        </p:grpSpPr>
        <p:sp>
          <p:nvSpPr>
            <p:cNvPr id="27" name="Rectangle : coins arrondis 26">
              <a:extLst>
                <a:ext uri="{FF2B5EF4-FFF2-40B4-BE49-F238E27FC236}">
                  <a16:creationId xmlns:a16="http://schemas.microsoft.com/office/drawing/2014/main" id="{0CF317D3-3387-BA09-A06B-3EC81DDC4D43}"/>
                </a:ext>
              </a:extLst>
            </p:cNvPr>
            <p:cNvSpPr/>
            <p:nvPr/>
          </p:nvSpPr>
          <p:spPr>
            <a:xfrm>
              <a:off x="541939" y="2011262"/>
              <a:ext cx="10096986" cy="413279"/>
            </a:xfrm>
            <a:prstGeom prst="roundRect">
              <a:avLst/>
            </a:prstGeom>
          </p:spPr>
          <p:style>
            <a:lnRef idx="2">
              <a:schemeClr val="lt1">
                <a:hueOff val="0"/>
                <a:satOff val="0"/>
                <a:lumOff val="0"/>
                <a:alphaOff val="0"/>
              </a:schemeClr>
            </a:lnRef>
            <a:fillRef idx="1">
              <a:schemeClr val="accent3">
                <a:hueOff val="2058582"/>
                <a:satOff val="12356"/>
                <a:lumOff val="9413"/>
                <a:alphaOff val="0"/>
              </a:schemeClr>
            </a:fillRef>
            <a:effectRef idx="0">
              <a:schemeClr val="accent3">
                <a:hueOff val="2058582"/>
                <a:satOff val="12356"/>
                <a:lumOff val="9413"/>
                <a:alphaOff val="0"/>
              </a:schemeClr>
            </a:effectRef>
            <a:fontRef idx="minor">
              <a:schemeClr val="lt1"/>
            </a:fontRef>
          </p:style>
          <p:txBody>
            <a:bodyPr/>
            <a:lstStyle/>
            <a:p>
              <a:endParaRPr lang="fr-FR" sz="2000"/>
            </a:p>
          </p:txBody>
        </p:sp>
        <p:sp>
          <p:nvSpPr>
            <p:cNvPr id="28" name="Rectangle : coins arrondis 12">
              <a:extLst>
                <a:ext uri="{FF2B5EF4-FFF2-40B4-BE49-F238E27FC236}">
                  <a16:creationId xmlns:a16="http://schemas.microsoft.com/office/drawing/2014/main" id="{DD4B200F-28A1-8699-419F-333669A6F160}"/>
                </a:ext>
              </a:extLst>
            </p:cNvPr>
            <p:cNvSpPr txBox="1"/>
            <p:nvPr/>
          </p:nvSpPr>
          <p:spPr>
            <a:xfrm>
              <a:off x="562114" y="2031437"/>
              <a:ext cx="10056636" cy="372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776" tIns="0" rIns="286776" bIns="0" numCol="1" spcCol="1270" anchor="ctr" anchorCtr="0">
              <a:noAutofit/>
            </a:bodyPr>
            <a:lstStyle/>
            <a:p>
              <a:pPr marL="0" lvl="0" indent="0" algn="l" defTabSz="711200">
                <a:lnSpc>
                  <a:spcPct val="90000"/>
                </a:lnSpc>
                <a:spcBef>
                  <a:spcPct val="0"/>
                </a:spcBef>
                <a:spcAft>
                  <a:spcPct val="35000"/>
                </a:spcAft>
                <a:buNone/>
              </a:pPr>
              <a:r>
                <a:rPr lang="fr-FR" kern="1200" dirty="0">
                  <a:latin typeface="Calibri Light" panose="020F0302020204030204" pitchFamily="34" charset="0"/>
                  <a:cs typeface="Calibri Light" panose="020F0302020204030204" pitchFamily="34" charset="0"/>
                </a:rPr>
                <a:t>Gestion des exceptions et des cas non-couverts par l’IA</a:t>
              </a:r>
            </a:p>
          </p:txBody>
        </p:sp>
      </p:grpSp>
      <p:grpSp>
        <p:nvGrpSpPr>
          <p:cNvPr id="15" name="Groupe 14">
            <a:extLst>
              <a:ext uri="{FF2B5EF4-FFF2-40B4-BE49-F238E27FC236}">
                <a16:creationId xmlns:a16="http://schemas.microsoft.com/office/drawing/2014/main" id="{333F9C81-F2F0-BFB5-817A-71BE2F64FA71}"/>
              </a:ext>
            </a:extLst>
          </p:cNvPr>
          <p:cNvGrpSpPr/>
          <p:nvPr/>
        </p:nvGrpSpPr>
        <p:grpSpPr>
          <a:xfrm>
            <a:off x="676603" y="4043209"/>
            <a:ext cx="10838793" cy="815850"/>
            <a:chOff x="0" y="2852942"/>
            <a:chExt cx="10838793" cy="815850"/>
          </a:xfrm>
        </p:grpSpPr>
        <p:sp>
          <p:nvSpPr>
            <p:cNvPr id="25" name="Rectangle 24">
              <a:extLst>
                <a:ext uri="{FF2B5EF4-FFF2-40B4-BE49-F238E27FC236}">
                  <a16:creationId xmlns:a16="http://schemas.microsoft.com/office/drawing/2014/main" id="{802D74D6-EA1E-731A-2841-ED29AD05F34C}"/>
                </a:ext>
              </a:extLst>
            </p:cNvPr>
            <p:cNvSpPr/>
            <p:nvPr/>
          </p:nvSpPr>
          <p:spPr>
            <a:xfrm>
              <a:off x="0" y="2852942"/>
              <a:ext cx="10838793" cy="815850"/>
            </a:xfrm>
            <a:prstGeom prst="rect">
              <a:avLst/>
            </a:prstGeom>
          </p:spPr>
          <p:style>
            <a:lnRef idx="2">
              <a:schemeClr val="accent3">
                <a:hueOff val="3087872"/>
                <a:satOff val="18534"/>
                <a:lumOff val="1411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a:p>
          </p:txBody>
        </p:sp>
        <p:sp>
          <p:nvSpPr>
            <p:cNvPr id="26" name="ZoneTexte 25">
              <a:extLst>
                <a:ext uri="{FF2B5EF4-FFF2-40B4-BE49-F238E27FC236}">
                  <a16:creationId xmlns:a16="http://schemas.microsoft.com/office/drawing/2014/main" id="{21ADCC28-E6C1-C77F-F76F-4087EAFE24A7}"/>
                </a:ext>
              </a:extLst>
            </p:cNvPr>
            <p:cNvSpPr txBox="1"/>
            <p:nvPr/>
          </p:nvSpPr>
          <p:spPr>
            <a:xfrm>
              <a:off x="0" y="2852942"/>
              <a:ext cx="10838793" cy="8158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1211" tIns="291592" rIns="841211" bIns="99568" numCol="1" spcCol="1270" anchor="t" anchorCtr="0">
              <a:noAutofit/>
            </a:bodyPr>
            <a:lstStyle/>
            <a:p>
              <a:pPr marL="114300" lvl="1" indent="-114300" algn="l" defTabSz="622300">
                <a:lnSpc>
                  <a:spcPct val="90000"/>
                </a:lnSpc>
                <a:spcBef>
                  <a:spcPct val="0"/>
                </a:spcBef>
                <a:spcAft>
                  <a:spcPct val="15000"/>
                </a:spcAft>
                <a:buChar char="•"/>
              </a:pPr>
              <a:r>
                <a:rPr lang="en-GB" sz="1600" kern="1200" dirty="0" err="1">
                  <a:latin typeface="Calibri Light" panose="020F0302020204030204" pitchFamily="34" charset="0"/>
                  <a:ea typeface="Calibri" panose="020F0502020204030204" pitchFamily="34" charset="0"/>
                  <a:cs typeface="Calibri Light" panose="020F0302020204030204" pitchFamily="34" charset="0"/>
                </a:rPr>
                <a:t>Risques</a:t>
              </a:r>
              <a:r>
                <a:rPr lang="en-GB" sz="1600" kern="1200" dirty="0">
                  <a:latin typeface="Calibri Light" panose="020F0302020204030204" pitchFamily="34" charset="0"/>
                  <a:ea typeface="Calibri" panose="020F0502020204030204" pitchFamily="34" charset="0"/>
                  <a:cs typeface="Calibri Light" panose="020F0302020204030204" pitchFamily="34" charset="0"/>
                </a:rPr>
                <a:t> de fracture numérique</a:t>
              </a:r>
            </a:p>
            <a:p>
              <a:pPr marL="114300" lvl="1" indent="-114300" algn="l" defTabSz="622300">
                <a:lnSpc>
                  <a:spcPct val="90000"/>
                </a:lnSpc>
                <a:spcBef>
                  <a:spcPct val="0"/>
                </a:spcBef>
                <a:spcAft>
                  <a:spcPct val="15000"/>
                </a:spcAft>
                <a:buChar char="•"/>
              </a:pPr>
              <a:r>
                <a:rPr lang="en-GB" sz="1600" kern="1200" dirty="0">
                  <a:latin typeface="Calibri Light" panose="020F0302020204030204" pitchFamily="34" charset="0"/>
                  <a:ea typeface="Calibri" panose="020F0502020204030204" pitchFamily="34" charset="0"/>
                  <a:cs typeface="Calibri Light" panose="020F0302020204030204" pitchFamily="34" charset="0"/>
                </a:rPr>
                <a:t>Importance du </a:t>
              </a:r>
              <a:r>
                <a:rPr lang="en-GB" sz="1600" kern="1200" dirty="0" err="1">
                  <a:latin typeface="Calibri Light" panose="020F0302020204030204" pitchFamily="34" charset="0"/>
                  <a:ea typeface="Calibri" panose="020F0502020204030204" pitchFamily="34" charset="0"/>
                  <a:cs typeface="Calibri Light" panose="020F0302020204030204" pitchFamily="34" charset="0"/>
                </a:rPr>
                <a:t>maintien</a:t>
              </a:r>
              <a:r>
                <a:rPr lang="en-GB" sz="1600" kern="1200" dirty="0">
                  <a:latin typeface="Calibri Light" panose="020F0302020204030204" pitchFamily="34" charset="0"/>
                  <a:ea typeface="Calibri" panose="020F0502020204030204" pitchFamily="34" charset="0"/>
                  <a:cs typeface="Calibri Light" panose="020F0302020204030204" pitchFamily="34" charset="0"/>
                </a:rPr>
                <a:t> des interactions </a:t>
              </a:r>
              <a:r>
                <a:rPr lang="en-GB" sz="1600" kern="1200" dirty="0" err="1">
                  <a:latin typeface="Calibri Light" panose="020F0302020204030204" pitchFamily="34" charset="0"/>
                  <a:ea typeface="Calibri" panose="020F0502020204030204" pitchFamily="34" charset="0"/>
                  <a:cs typeface="Calibri Light" panose="020F0302020204030204" pitchFamily="34" charset="0"/>
                </a:rPr>
                <a:t>humaines</a:t>
              </a:r>
              <a:r>
                <a:rPr lang="en-GB" sz="1600" kern="1200" dirty="0">
                  <a:latin typeface="Calibri Light" panose="020F0302020204030204" pitchFamily="34" charset="0"/>
                  <a:ea typeface="Calibri" panose="020F0502020204030204" pitchFamily="34" charset="0"/>
                  <a:cs typeface="Calibri Light" panose="020F0302020204030204" pitchFamily="34" charset="0"/>
                </a:rPr>
                <a:t> </a:t>
              </a:r>
            </a:p>
          </p:txBody>
        </p:sp>
      </p:grpSp>
      <p:grpSp>
        <p:nvGrpSpPr>
          <p:cNvPr id="16" name="Groupe 15">
            <a:extLst>
              <a:ext uri="{FF2B5EF4-FFF2-40B4-BE49-F238E27FC236}">
                <a16:creationId xmlns:a16="http://schemas.microsoft.com/office/drawing/2014/main" id="{273EEB8F-BCFE-0168-6ED5-753B18F77E7D}"/>
              </a:ext>
            </a:extLst>
          </p:cNvPr>
          <p:cNvGrpSpPr/>
          <p:nvPr/>
        </p:nvGrpSpPr>
        <p:grpSpPr>
          <a:xfrm>
            <a:off x="1218542" y="3836569"/>
            <a:ext cx="10096986" cy="413279"/>
            <a:chOff x="541939" y="2646302"/>
            <a:chExt cx="10096986" cy="413279"/>
          </a:xfrm>
        </p:grpSpPr>
        <p:sp>
          <p:nvSpPr>
            <p:cNvPr id="23" name="Rectangle : coins arrondis 22">
              <a:extLst>
                <a:ext uri="{FF2B5EF4-FFF2-40B4-BE49-F238E27FC236}">
                  <a16:creationId xmlns:a16="http://schemas.microsoft.com/office/drawing/2014/main" id="{B9CA47C2-246B-21AD-1733-76E64A6F9701}"/>
                </a:ext>
              </a:extLst>
            </p:cNvPr>
            <p:cNvSpPr/>
            <p:nvPr/>
          </p:nvSpPr>
          <p:spPr>
            <a:xfrm>
              <a:off x="541939" y="2646302"/>
              <a:ext cx="10096986" cy="413279"/>
            </a:xfrm>
            <a:prstGeom prst="roundRect">
              <a:avLst/>
            </a:prstGeom>
          </p:spPr>
          <p:style>
            <a:lnRef idx="2">
              <a:schemeClr val="lt1">
                <a:hueOff val="0"/>
                <a:satOff val="0"/>
                <a:lumOff val="0"/>
                <a:alphaOff val="0"/>
              </a:schemeClr>
            </a:lnRef>
            <a:fillRef idx="1">
              <a:schemeClr val="accent3">
                <a:hueOff val="3087872"/>
                <a:satOff val="18534"/>
                <a:lumOff val="14119"/>
                <a:alphaOff val="0"/>
              </a:schemeClr>
            </a:fillRef>
            <a:effectRef idx="0">
              <a:schemeClr val="accent3">
                <a:hueOff val="3087872"/>
                <a:satOff val="18534"/>
                <a:lumOff val="14119"/>
                <a:alphaOff val="0"/>
              </a:schemeClr>
            </a:effectRef>
            <a:fontRef idx="minor">
              <a:schemeClr val="lt1"/>
            </a:fontRef>
          </p:style>
          <p:txBody>
            <a:bodyPr/>
            <a:lstStyle/>
            <a:p>
              <a:endParaRPr lang="fr-FR"/>
            </a:p>
          </p:txBody>
        </p:sp>
        <p:sp>
          <p:nvSpPr>
            <p:cNvPr id="24" name="Rectangle : coins arrondis 16">
              <a:extLst>
                <a:ext uri="{FF2B5EF4-FFF2-40B4-BE49-F238E27FC236}">
                  <a16:creationId xmlns:a16="http://schemas.microsoft.com/office/drawing/2014/main" id="{24D5C1FF-3E44-08A3-2B9A-0BC0B899121F}"/>
                </a:ext>
              </a:extLst>
            </p:cNvPr>
            <p:cNvSpPr txBox="1"/>
            <p:nvPr/>
          </p:nvSpPr>
          <p:spPr>
            <a:xfrm>
              <a:off x="562114" y="2666477"/>
              <a:ext cx="10056636" cy="372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776" tIns="0" rIns="286776" bIns="0" numCol="1" spcCol="1270" anchor="ctr" anchorCtr="0">
              <a:noAutofit/>
            </a:bodyPr>
            <a:lstStyle/>
            <a:p>
              <a:pPr marL="0" lvl="0" indent="0" algn="l" defTabSz="711200">
                <a:lnSpc>
                  <a:spcPct val="90000"/>
                </a:lnSpc>
                <a:spcBef>
                  <a:spcPct val="0"/>
                </a:spcBef>
                <a:spcAft>
                  <a:spcPct val="35000"/>
                </a:spcAft>
                <a:buNone/>
              </a:pPr>
              <a:r>
                <a:rPr lang="en-GB" kern="1200" dirty="0">
                  <a:latin typeface="Calibri Light" panose="020F0302020204030204" pitchFamily="34" charset="0"/>
                  <a:ea typeface="Calibri" panose="020F0502020204030204" pitchFamily="34" charset="0"/>
                  <a:cs typeface="Calibri Light" panose="020F0302020204030204" pitchFamily="34" charset="0"/>
                </a:rPr>
                <a:t>Dimensions </a:t>
              </a:r>
              <a:r>
                <a:rPr lang="en-GB" kern="1200" dirty="0" err="1">
                  <a:latin typeface="Calibri Light" panose="020F0302020204030204" pitchFamily="34" charset="0"/>
                  <a:ea typeface="Calibri" panose="020F0502020204030204" pitchFamily="34" charset="0"/>
                  <a:cs typeface="Calibri Light" panose="020F0302020204030204" pitchFamily="34" charset="0"/>
                </a:rPr>
                <a:t>clés</a:t>
              </a:r>
              <a:r>
                <a:rPr lang="en-GB" kern="1200" dirty="0">
                  <a:latin typeface="Calibri Light" panose="020F0302020204030204" pitchFamily="34" charset="0"/>
                  <a:ea typeface="Calibri" panose="020F0502020204030204" pitchFamily="34" charset="0"/>
                  <a:cs typeface="Calibri Light" panose="020F0302020204030204" pitchFamily="34" charset="0"/>
                </a:rPr>
                <a:t> du travail et </a:t>
              </a:r>
              <a:r>
                <a:rPr lang="en-GB" kern="1200" dirty="0" err="1">
                  <a:latin typeface="Calibri Light" panose="020F0302020204030204" pitchFamily="34" charset="0"/>
                  <a:ea typeface="Calibri" panose="020F0502020204030204" pitchFamily="34" charset="0"/>
                  <a:cs typeface="Calibri Light" panose="020F0302020204030204" pitchFamily="34" charset="0"/>
                </a:rPr>
                <a:t>évolution</a:t>
              </a:r>
              <a:r>
                <a:rPr lang="en-GB" kern="1200" dirty="0">
                  <a:latin typeface="Calibri Light" panose="020F0302020204030204" pitchFamily="34" charset="0"/>
                  <a:ea typeface="Calibri" panose="020F0502020204030204" pitchFamily="34" charset="0"/>
                  <a:cs typeface="Calibri Light" panose="020F0302020204030204" pitchFamily="34" charset="0"/>
                </a:rPr>
                <a:t>/</a:t>
              </a:r>
              <a:r>
                <a:rPr lang="en-GB" kern="1200" dirty="0" err="1">
                  <a:latin typeface="Calibri Light" panose="020F0302020204030204" pitchFamily="34" charset="0"/>
                  <a:ea typeface="Calibri" panose="020F0502020204030204" pitchFamily="34" charset="0"/>
                  <a:cs typeface="Calibri Light" panose="020F0302020204030204" pitchFamily="34" charset="0"/>
                </a:rPr>
                <a:t>redéfinition</a:t>
              </a:r>
              <a:r>
                <a:rPr lang="en-GB" kern="1200" dirty="0">
                  <a:latin typeface="Calibri Light" panose="020F0302020204030204" pitchFamily="34" charset="0"/>
                  <a:ea typeface="Calibri" panose="020F0502020204030204" pitchFamily="34" charset="0"/>
                  <a:cs typeface="Calibri Light" panose="020F0302020204030204" pitchFamily="34" charset="0"/>
                </a:rPr>
                <a:t> de </a:t>
              </a:r>
              <a:r>
                <a:rPr lang="en-GB" kern="1200" dirty="0" err="1">
                  <a:latin typeface="Calibri Light" panose="020F0302020204030204" pitchFamily="34" charset="0"/>
                  <a:ea typeface="Calibri" panose="020F0502020204030204" pitchFamily="34" charset="0"/>
                  <a:cs typeface="Calibri Light" panose="020F0302020204030204" pitchFamily="34" charset="0"/>
                </a:rPr>
                <a:t>l'identité</a:t>
              </a:r>
              <a:r>
                <a:rPr lang="en-GB" kern="1200" dirty="0">
                  <a:latin typeface="Calibri Light" panose="020F0302020204030204" pitchFamily="34" charset="0"/>
                  <a:ea typeface="Calibri" panose="020F0502020204030204" pitchFamily="34" charset="0"/>
                  <a:cs typeface="Calibri Light" panose="020F0302020204030204" pitchFamily="34" charset="0"/>
                </a:rPr>
                <a:t> </a:t>
              </a:r>
              <a:r>
                <a:rPr lang="en-GB" kern="1200" dirty="0" err="1">
                  <a:latin typeface="Calibri Light" panose="020F0302020204030204" pitchFamily="34" charset="0"/>
                  <a:ea typeface="Calibri" panose="020F0502020204030204" pitchFamily="34" charset="0"/>
                  <a:cs typeface="Calibri Light" panose="020F0302020204030204" pitchFamily="34" charset="0"/>
                </a:rPr>
                <a:t>professionnelle</a:t>
              </a:r>
              <a:endParaRPr lang="en-GB" kern="1200" dirty="0">
                <a:latin typeface="Calibri Light" panose="020F0302020204030204" pitchFamily="34" charset="0"/>
                <a:ea typeface="Calibri" panose="020F0502020204030204" pitchFamily="34" charset="0"/>
                <a:cs typeface="Calibri Light" panose="020F0302020204030204" pitchFamily="34" charset="0"/>
              </a:endParaRPr>
            </a:p>
          </p:txBody>
        </p:sp>
      </p:grpSp>
      <p:grpSp>
        <p:nvGrpSpPr>
          <p:cNvPr id="17" name="Groupe 16">
            <a:extLst>
              <a:ext uri="{FF2B5EF4-FFF2-40B4-BE49-F238E27FC236}">
                <a16:creationId xmlns:a16="http://schemas.microsoft.com/office/drawing/2014/main" id="{CA8E9641-1AE6-E9C2-285D-DF11940CDCD7}"/>
              </a:ext>
            </a:extLst>
          </p:cNvPr>
          <p:cNvGrpSpPr/>
          <p:nvPr/>
        </p:nvGrpSpPr>
        <p:grpSpPr>
          <a:xfrm>
            <a:off x="676603" y="5141300"/>
            <a:ext cx="10838793" cy="1058400"/>
            <a:chOff x="0" y="3951033"/>
            <a:chExt cx="10838793" cy="1058400"/>
          </a:xfrm>
        </p:grpSpPr>
        <p:sp>
          <p:nvSpPr>
            <p:cNvPr id="21" name="Rectangle 20">
              <a:extLst>
                <a:ext uri="{FF2B5EF4-FFF2-40B4-BE49-F238E27FC236}">
                  <a16:creationId xmlns:a16="http://schemas.microsoft.com/office/drawing/2014/main" id="{939BB276-35B4-676B-5F6F-B4B31649DC53}"/>
                </a:ext>
              </a:extLst>
            </p:cNvPr>
            <p:cNvSpPr/>
            <p:nvPr/>
          </p:nvSpPr>
          <p:spPr>
            <a:xfrm>
              <a:off x="0" y="3951033"/>
              <a:ext cx="10838793" cy="1058400"/>
            </a:xfrm>
            <a:prstGeom prst="rect">
              <a:avLst/>
            </a:prstGeom>
          </p:spPr>
          <p:style>
            <a:lnRef idx="2">
              <a:schemeClr val="accent3">
                <a:hueOff val="4117163"/>
                <a:satOff val="24712"/>
                <a:lumOff val="1882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2000"/>
            </a:p>
          </p:txBody>
        </p:sp>
        <p:sp>
          <p:nvSpPr>
            <p:cNvPr id="22" name="ZoneTexte 21">
              <a:extLst>
                <a:ext uri="{FF2B5EF4-FFF2-40B4-BE49-F238E27FC236}">
                  <a16:creationId xmlns:a16="http://schemas.microsoft.com/office/drawing/2014/main" id="{3062A553-2184-E24D-11D1-0EF70F4665B9}"/>
                </a:ext>
              </a:extLst>
            </p:cNvPr>
            <p:cNvSpPr txBox="1"/>
            <p:nvPr/>
          </p:nvSpPr>
          <p:spPr>
            <a:xfrm>
              <a:off x="0" y="3951033"/>
              <a:ext cx="10838793" cy="10584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1211" tIns="291592" rIns="841211" bIns="99568" numCol="1" spcCol="1270" anchor="t" anchorCtr="0">
              <a:noAutofit/>
            </a:bodyPr>
            <a:lstStyle/>
            <a:p>
              <a:pPr marL="114300" lvl="1" indent="-114300" algn="l" defTabSz="622300">
                <a:lnSpc>
                  <a:spcPct val="90000"/>
                </a:lnSpc>
                <a:spcBef>
                  <a:spcPct val="0"/>
                </a:spcBef>
                <a:spcAft>
                  <a:spcPct val="15000"/>
                </a:spcAft>
                <a:buChar char="•"/>
              </a:pPr>
              <a:r>
                <a:rPr lang="en-GB" sz="1600" kern="1200" dirty="0" err="1">
                  <a:latin typeface="Calibri Light" panose="020F0302020204030204" pitchFamily="34" charset="0"/>
                  <a:ea typeface="Calibri" panose="020F0502020204030204" pitchFamily="34" charset="0"/>
                  <a:cs typeface="Calibri Light" panose="020F0302020204030204" pitchFamily="34" charset="0"/>
                </a:rPr>
                <a:t>Objectivité</a:t>
              </a:r>
              <a:r>
                <a:rPr lang="en-GB" sz="1600" kern="1200" dirty="0">
                  <a:latin typeface="Calibri Light" panose="020F0302020204030204" pitchFamily="34" charset="0"/>
                  <a:ea typeface="Calibri" panose="020F0502020204030204" pitchFamily="34" charset="0"/>
                  <a:cs typeface="Calibri Light" panose="020F0302020204030204" pitchFamily="34" charset="0"/>
                </a:rPr>
                <a:t>, </a:t>
              </a:r>
              <a:r>
                <a:rPr lang="en-GB" sz="1600" kern="1200" dirty="0" err="1">
                  <a:latin typeface="Calibri Light" panose="020F0302020204030204" pitchFamily="34" charset="0"/>
                  <a:ea typeface="Calibri" panose="020F0502020204030204" pitchFamily="34" charset="0"/>
                  <a:cs typeface="Calibri Light" panose="020F0302020204030204" pitchFamily="34" charset="0"/>
                </a:rPr>
                <a:t>éthique</a:t>
              </a:r>
              <a:r>
                <a:rPr lang="en-GB" sz="1600" kern="1200" dirty="0">
                  <a:latin typeface="Calibri Light" panose="020F0302020204030204" pitchFamily="34" charset="0"/>
                  <a:ea typeface="Calibri" panose="020F0502020204030204" pitchFamily="34" charset="0"/>
                  <a:cs typeface="Calibri Light" panose="020F0302020204030204" pitchFamily="34" charset="0"/>
                </a:rPr>
                <a:t> et </a:t>
              </a:r>
              <a:r>
                <a:rPr lang="en-GB" sz="1600" kern="1200" dirty="0" err="1">
                  <a:latin typeface="Calibri Light" panose="020F0302020204030204" pitchFamily="34" charset="0"/>
                  <a:ea typeface="Calibri" panose="020F0502020204030204" pitchFamily="34" charset="0"/>
                  <a:cs typeface="Calibri Light" panose="020F0302020204030204" pitchFamily="34" charset="0"/>
                </a:rPr>
                <a:t>partialité</a:t>
              </a:r>
              <a:r>
                <a:rPr lang="en-GB" sz="1600" kern="1200" dirty="0">
                  <a:latin typeface="Calibri Light" panose="020F0302020204030204" pitchFamily="34" charset="0"/>
                  <a:ea typeface="Calibri" panose="020F0502020204030204" pitchFamily="34" charset="0"/>
                  <a:cs typeface="Calibri Light" panose="020F0302020204030204" pitchFamily="34" charset="0"/>
                </a:rPr>
                <a:t>, </a:t>
              </a:r>
              <a:r>
                <a:rPr lang="en-GB" sz="1600" kern="1200" dirty="0" err="1">
                  <a:latin typeface="Calibri Light" panose="020F0302020204030204" pitchFamily="34" charset="0"/>
                  <a:ea typeface="Calibri" panose="020F0502020204030204" pitchFamily="34" charset="0"/>
                  <a:cs typeface="Calibri Light" panose="020F0302020204030204" pitchFamily="34" charset="0"/>
                </a:rPr>
                <a:t>complexité</a:t>
              </a:r>
              <a:r>
                <a:rPr lang="en-GB" sz="1600" kern="1200" dirty="0">
                  <a:latin typeface="Calibri Light" panose="020F0302020204030204" pitchFamily="34" charset="0"/>
                  <a:ea typeface="Calibri" panose="020F0502020204030204" pitchFamily="34" charset="0"/>
                  <a:cs typeface="Calibri Light" panose="020F0302020204030204" pitchFamily="34" charset="0"/>
                </a:rPr>
                <a:t>, petits ensembles de données</a:t>
              </a:r>
            </a:p>
            <a:p>
              <a:pPr marL="114300" lvl="1" indent="-114300" algn="l" defTabSz="622300">
                <a:lnSpc>
                  <a:spcPct val="90000"/>
                </a:lnSpc>
                <a:spcBef>
                  <a:spcPct val="0"/>
                </a:spcBef>
                <a:spcAft>
                  <a:spcPct val="15000"/>
                </a:spcAft>
                <a:buChar char="•"/>
              </a:pPr>
              <a:r>
                <a:rPr lang="en-GB" sz="1600" kern="1200" dirty="0" err="1">
                  <a:latin typeface="Calibri Light" panose="020F0302020204030204" pitchFamily="34" charset="0"/>
                  <a:ea typeface="Calibri" panose="020F0502020204030204" pitchFamily="34" charset="0"/>
                  <a:cs typeface="Calibri Light" panose="020F0302020204030204" pitchFamily="34" charset="0"/>
                </a:rPr>
                <a:t>Peur</a:t>
              </a:r>
              <a:r>
                <a:rPr lang="en-GB" sz="1600" kern="1200" dirty="0">
                  <a:latin typeface="Calibri Light" panose="020F0302020204030204" pitchFamily="34" charset="0"/>
                  <a:ea typeface="Calibri" panose="020F0502020204030204" pitchFamily="34" charset="0"/>
                  <a:cs typeface="Calibri Light" panose="020F0302020204030204" pitchFamily="34" charset="0"/>
                </a:rPr>
                <a:t> de la substitution </a:t>
              </a:r>
              <a:r>
                <a:rPr lang="en-GB" sz="1600" kern="1200" dirty="0" err="1">
                  <a:latin typeface="Calibri Light" panose="020F0302020204030204" pitchFamily="34" charset="0"/>
                  <a:ea typeface="Calibri" panose="020F0502020204030204" pitchFamily="34" charset="0"/>
                  <a:cs typeface="Calibri Light" panose="020F0302020204030204" pitchFamily="34" charset="0"/>
                </a:rPr>
                <a:t>ou</a:t>
              </a:r>
              <a:r>
                <a:rPr lang="en-GB" sz="1600" kern="1200" dirty="0">
                  <a:latin typeface="Calibri Light" panose="020F0302020204030204" pitchFamily="34" charset="0"/>
                  <a:ea typeface="Calibri" panose="020F0502020204030204" pitchFamily="34" charset="0"/>
                  <a:cs typeface="Calibri Light" panose="020F0302020204030204" pitchFamily="34" charset="0"/>
                </a:rPr>
                <a:t> de l'« </a:t>
              </a:r>
              <a:r>
                <a:rPr lang="en-GB" sz="1600" kern="1200" dirty="0" err="1">
                  <a:latin typeface="Calibri Light" panose="020F0302020204030204" pitchFamily="34" charset="0"/>
                  <a:ea typeface="Calibri" panose="020F0502020204030204" pitchFamily="34" charset="0"/>
                  <a:cs typeface="Calibri Light" panose="020F0302020204030204" pitchFamily="34" charset="0"/>
                </a:rPr>
                <a:t>uberisation</a:t>
              </a:r>
              <a:r>
                <a:rPr lang="en-GB" sz="1600" kern="1200" dirty="0">
                  <a:latin typeface="Calibri Light" panose="020F0302020204030204" pitchFamily="34" charset="0"/>
                  <a:ea typeface="Calibri" panose="020F0502020204030204" pitchFamily="34" charset="0"/>
                  <a:cs typeface="Calibri Light" panose="020F0302020204030204" pitchFamily="34" charset="0"/>
                </a:rPr>
                <a:t> » du travail </a:t>
              </a:r>
              <a:r>
                <a:rPr lang="en-GB" sz="1600" kern="1200" dirty="0">
                  <a:latin typeface="Calibri Light" panose="020F0302020204030204" pitchFamily="34" charset="0"/>
                  <a:ea typeface="Calibri" panose="020F0502020204030204" pitchFamily="34" charset="0"/>
                  <a:cs typeface="Calibri Light" panose="020F0302020204030204" pitchFamily="34" charset="0"/>
                  <a:sym typeface="Wingdings" pitchFamily="2" charset="2"/>
                </a:rPr>
                <a:t> </a:t>
              </a:r>
              <a:r>
                <a:rPr lang="en-GB" sz="1600" kern="1200" dirty="0">
                  <a:latin typeface="Calibri Light" panose="020F0302020204030204" pitchFamily="34" charset="0"/>
                  <a:ea typeface="Calibri" panose="020F0502020204030204" pitchFamily="34" charset="0"/>
                  <a:cs typeface="Calibri Light" panose="020F0302020204030204" pitchFamily="34" charset="0"/>
                </a:rPr>
                <a:t>position </a:t>
              </a:r>
              <a:r>
                <a:rPr lang="en-GB" sz="1600" kern="1200" dirty="0" err="1">
                  <a:latin typeface="Calibri Light" panose="020F0302020204030204" pitchFamily="34" charset="0"/>
                  <a:ea typeface="Calibri" panose="020F0502020204030204" pitchFamily="34" charset="0"/>
                  <a:cs typeface="Calibri Light" panose="020F0302020204030204" pitchFamily="34" charset="0"/>
                </a:rPr>
                <a:t>défensive</a:t>
              </a:r>
              <a:r>
                <a:rPr lang="en-GB" sz="1600" kern="1200" dirty="0">
                  <a:latin typeface="Calibri Light" panose="020F0302020204030204" pitchFamily="34" charset="0"/>
                  <a:ea typeface="Calibri" panose="020F0502020204030204" pitchFamily="34" charset="0"/>
                  <a:cs typeface="Calibri Light" panose="020F0302020204030204" pitchFamily="34" charset="0"/>
                </a:rPr>
                <a:t> (</a:t>
              </a:r>
              <a:r>
                <a:rPr lang="en-GB" sz="1600" kern="1200" dirty="0" err="1">
                  <a:latin typeface="Calibri Light" panose="020F0302020204030204" pitchFamily="34" charset="0"/>
                  <a:ea typeface="Calibri" panose="020F0502020204030204" pitchFamily="34" charset="0"/>
                  <a:cs typeface="Calibri Light" panose="020F0302020204030204" pitchFamily="34" charset="0"/>
                </a:rPr>
                <a:t>stratégies</a:t>
              </a:r>
              <a:r>
                <a:rPr lang="en-GB" sz="1600" kern="1200" dirty="0">
                  <a:latin typeface="Calibri Light" panose="020F0302020204030204" pitchFamily="34" charset="0"/>
                  <a:ea typeface="Calibri" panose="020F0502020204030204" pitchFamily="34" charset="0"/>
                  <a:cs typeface="Calibri Light" panose="020F0302020204030204" pitchFamily="34" charset="0"/>
                </a:rPr>
                <a:t> </a:t>
              </a:r>
              <a:r>
                <a:rPr lang="en-GB" sz="1600" kern="1200" dirty="0" err="1">
                  <a:latin typeface="Calibri Light" panose="020F0302020204030204" pitchFamily="34" charset="0"/>
                  <a:ea typeface="Calibri" panose="020F0502020204030204" pitchFamily="34" charset="0"/>
                  <a:cs typeface="Calibri Light" panose="020F0302020204030204" pitchFamily="34" charset="0"/>
                </a:rPr>
                <a:t>d'adaptation</a:t>
              </a:r>
              <a:r>
                <a:rPr lang="en-GB" sz="1600" kern="1200" dirty="0">
                  <a:latin typeface="Calibri Light" panose="020F0302020204030204" pitchFamily="34" charset="0"/>
                  <a:ea typeface="Calibri" panose="020F0502020204030204" pitchFamily="34" charset="0"/>
                  <a:cs typeface="Calibri Light" panose="020F0302020204030204" pitchFamily="34" charset="0"/>
                </a:rPr>
                <a:t>)</a:t>
              </a:r>
            </a:p>
            <a:p>
              <a:pPr marL="114300" lvl="1" indent="-114300" algn="l" defTabSz="622300">
                <a:lnSpc>
                  <a:spcPct val="90000"/>
                </a:lnSpc>
                <a:spcBef>
                  <a:spcPct val="0"/>
                </a:spcBef>
                <a:spcAft>
                  <a:spcPct val="15000"/>
                </a:spcAft>
                <a:buChar char="•"/>
              </a:pPr>
              <a:r>
                <a:rPr lang="en-GB" sz="1600" kern="1200" dirty="0" err="1">
                  <a:latin typeface="Calibri Light" panose="020F0302020204030204" pitchFamily="34" charset="0"/>
                  <a:ea typeface="Calibri" panose="020F0502020204030204" pitchFamily="34" charset="0"/>
                  <a:cs typeface="Calibri Light" panose="020F0302020204030204" pitchFamily="34" charset="0"/>
                </a:rPr>
                <a:t>Dépendance</a:t>
              </a:r>
              <a:r>
                <a:rPr lang="en-GB" sz="1600" kern="1200" dirty="0">
                  <a:latin typeface="Calibri Light" panose="020F0302020204030204" pitchFamily="34" charset="0"/>
                  <a:ea typeface="Calibri" panose="020F0502020204030204" pitchFamily="34" charset="0"/>
                  <a:cs typeface="Calibri Light" panose="020F0302020204030204" pitchFamily="34" charset="0"/>
                </a:rPr>
                <a:t> </a:t>
              </a:r>
              <a:r>
                <a:rPr lang="en-GB" sz="1600" kern="1200" dirty="0" err="1">
                  <a:latin typeface="Calibri Light" panose="020F0302020204030204" pitchFamily="34" charset="0"/>
                  <a:ea typeface="Calibri" panose="020F0502020204030204" pitchFamily="34" charset="0"/>
                  <a:cs typeface="Calibri Light" panose="020F0302020204030204" pitchFamily="34" charset="0"/>
                </a:rPr>
                <a:t>croissante</a:t>
              </a:r>
              <a:r>
                <a:rPr lang="en-GB" sz="1600" kern="1200" dirty="0">
                  <a:latin typeface="Calibri Light" panose="020F0302020204030204" pitchFamily="34" charset="0"/>
                  <a:ea typeface="Calibri" panose="020F0502020204030204" pitchFamily="34" charset="0"/>
                  <a:cs typeface="Calibri Light" panose="020F0302020204030204" pitchFamily="34" charset="0"/>
                </a:rPr>
                <a:t> à </a:t>
              </a:r>
              <a:r>
                <a:rPr lang="en-GB" sz="1600" kern="1200" dirty="0" err="1">
                  <a:latin typeface="Calibri Light" panose="020F0302020204030204" pitchFamily="34" charset="0"/>
                  <a:ea typeface="Calibri" panose="020F0502020204030204" pitchFamily="34" charset="0"/>
                  <a:cs typeface="Calibri Light" panose="020F0302020204030204" pitchFamily="34" charset="0"/>
                </a:rPr>
                <a:t>l'égard</a:t>
              </a:r>
              <a:r>
                <a:rPr lang="en-GB" sz="1600" kern="1200" dirty="0">
                  <a:latin typeface="Calibri Light" panose="020F0302020204030204" pitchFamily="34" charset="0"/>
                  <a:ea typeface="Calibri" panose="020F0502020204030204" pitchFamily="34" charset="0"/>
                  <a:cs typeface="Calibri Light" panose="020F0302020204030204" pitchFamily="34" charset="0"/>
                </a:rPr>
                <a:t> des technologies</a:t>
              </a:r>
              <a:endParaRPr lang="en-GB" sz="1600" kern="1200" dirty="0">
                <a:effectLst/>
                <a:latin typeface="Calibri Light" panose="020F0302020204030204" pitchFamily="34" charset="0"/>
                <a:ea typeface="Calibri" panose="020F0502020204030204" pitchFamily="34" charset="0"/>
                <a:cs typeface="Calibri Light" panose="020F0302020204030204" pitchFamily="34" charset="0"/>
              </a:endParaRPr>
            </a:p>
          </p:txBody>
        </p:sp>
      </p:grpSp>
      <p:grpSp>
        <p:nvGrpSpPr>
          <p:cNvPr id="18" name="Groupe 17">
            <a:extLst>
              <a:ext uri="{FF2B5EF4-FFF2-40B4-BE49-F238E27FC236}">
                <a16:creationId xmlns:a16="http://schemas.microsoft.com/office/drawing/2014/main" id="{5202E678-EE3B-FE54-F314-F3E8D38C744F}"/>
              </a:ext>
            </a:extLst>
          </p:cNvPr>
          <p:cNvGrpSpPr/>
          <p:nvPr/>
        </p:nvGrpSpPr>
        <p:grpSpPr>
          <a:xfrm>
            <a:off x="1218542" y="4934660"/>
            <a:ext cx="10096986" cy="413279"/>
            <a:chOff x="541939" y="3744393"/>
            <a:chExt cx="10096986" cy="413279"/>
          </a:xfrm>
        </p:grpSpPr>
        <p:sp>
          <p:nvSpPr>
            <p:cNvPr id="19" name="Rectangle : coins arrondis 18">
              <a:extLst>
                <a:ext uri="{FF2B5EF4-FFF2-40B4-BE49-F238E27FC236}">
                  <a16:creationId xmlns:a16="http://schemas.microsoft.com/office/drawing/2014/main" id="{0ED7E58B-4D3F-81AE-A6FD-6FC8000B9753}"/>
                </a:ext>
              </a:extLst>
            </p:cNvPr>
            <p:cNvSpPr/>
            <p:nvPr/>
          </p:nvSpPr>
          <p:spPr>
            <a:xfrm>
              <a:off x="541939" y="3744393"/>
              <a:ext cx="10096986" cy="413279"/>
            </a:xfrm>
            <a:prstGeom prst="roundRect">
              <a:avLst/>
            </a:prstGeom>
          </p:spPr>
          <p:style>
            <a:lnRef idx="2">
              <a:schemeClr val="lt1">
                <a:hueOff val="0"/>
                <a:satOff val="0"/>
                <a:lumOff val="0"/>
                <a:alphaOff val="0"/>
              </a:schemeClr>
            </a:lnRef>
            <a:fillRef idx="1">
              <a:schemeClr val="accent3">
                <a:hueOff val="4117163"/>
                <a:satOff val="24712"/>
                <a:lumOff val="18825"/>
                <a:alphaOff val="0"/>
              </a:schemeClr>
            </a:fillRef>
            <a:effectRef idx="0">
              <a:schemeClr val="accent3">
                <a:hueOff val="4117163"/>
                <a:satOff val="24712"/>
                <a:lumOff val="18825"/>
                <a:alphaOff val="0"/>
              </a:schemeClr>
            </a:effectRef>
            <a:fontRef idx="minor">
              <a:schemeClr val="lt1"/>
            </a:fontRef>
          </p:style>
          <p:txBody>
            <a:bodyPr/>
            <a:lstStyle/>
            <a:p>
              <a:endParaRPr lang="fr-FR" sz="2000"/>
            </a:p>
          </p:txBody>
        </p:sp>
        <p:sp>
          <p:nvSpPr>
            <p:cNvPr id="20" name="Rectangle : coins arrondis 20">
              <a:extLst>
                <a:ext uri="{FF2B5EF4-FFF2-40B4-BE49-F238E27FC236}">
                  <a16:creationId xmlns:a16="http://schemas.microsoft.com/office/drawing/2014/main" id="{1BD7E7C1-69B2-5605-3B38-63E0F89CA18F}"/>
                </a:ext>
              </a:extLst>
            </p:cNvPr>
            <p:cNvSpPr txBox="1"/>
            <p:nvPr/>
          </p:nvSpPr>
          <p:spPr>
            <a:xfrm>
              <a:off x="562114" y="3764568"/>
              <a:ext cx="10056636" cy="372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776" tIns="0" rIns="286776" bIns="0" numCol="1" spcCol="1270" anchor="ctr" anchorCtr="0">
              <a:noAutofit/>
            </a:bodyPr>
            <a:lstStyle/>
            <a:p>
              <a:pPr marL="0" lvl="0" indent="0" algn="l" defTabSz="711200">
                <a:lnSpc>
                  <a:spcPct val="90000"/>
                </a:lnSpc>
                <a:spcBef>
                  <a:spcPct val="0"/>
                </a:spcBef>
                <a:spcAft>
                  <a:spcPct val="35000"/>
                </a:spcAft>
                <a:buNone/>
              </a:pPr>
              <a:r>
                <a:rPr lang="en-GB" kern="1200" dirty="0" err="1">
                  <a:latin typeface="Calibri Light" panose="020F0302020204030204" pitchFamily="34" charset="0"/>
                  <a:ea typeface="Calibri" panose="020F0502020204030204" pitchFamily="34" charset="0"/>
                  <a:cs typeface="Calibri Light" panose="020F0302020204030204" pitchFamily="34" charset="0"/>
                </a:rPr>
                <a:t>Confiance</a:t>
              </a:r>
              <a:r>
                <a:rPr lang="en-GB" kern="1200" dirty="0">
                  <a:latin typeface="Calibri Light" panose="020F0302020204030204" pitchFamily="34" charset="0"/>
                  <a:ea typeface="Calibri" panose="020F0502020204030204" pitchFamily="34" charset="0"/>
                  <a:cs typeface="Calibri Light" panose="020F0302020204030204" pitchFamily="34" charset="0"/>
                </a:rPr>
                <a:t> </a:t>
              </a:r>
              <a:r>
                <a:rPr lang="en-GB" kern="1200" dirty="0" err="1">
                  <a:latin typeface="Calibri Light" panose="020F0302020204030204" pitchFamily="34" charset="0"/>
                  <a:ea typeface="Calibri" panose="020F0502020204030204" pitchFamily="34" charset="0"/>
                  <a:cs typeface="Calibri Light" panose="020F0302020204030204" pitchFamily="34" charset="0"/>
                </a:rPr>
                <a:t>fragmentée</a:t>
              </a:r>
              <a:r>
                <a:rPr lang="en-GB" kern="1200" dirty="0">
                  <a:latin typeface="Calibri Light" panose="020F0302020204030204" pitchFamily="34" charset="0"/>
                  <a:ea typeface="Calibri" panose="020F0502020204030204" pitchFamily="34" charset="0"/>
                  <a:cs typeface="Calibri Light" panose="020F0302020204030204" pitchFamily="34" charset="0"/>
                </a:rPr>
                <a:t> dans les </a:t>
              </a:r>
              <a:r>
                <a:rPr lang="en-GB" kern="1200" dirty="0" err="1">
                  <a:latin typeface="Calibri Light" panose="020F0302020204030204" pitchFamily="34" charset="0"/>
                  <a:ea typeface="Calibri" panose="020F0502020204030204" pitchFamily="34" charset="0"/>
                  <a:cs typeface="Calibri Light" panose="020F0302020204030204" pitchFamily="34" charset="0"/>
                </a:rPr>
                <a:t>outils</a:t>
              </a:r>
              <a:r>
                <a:rPr lang="en-GB" kern="1200" dirty="0">
                  <a:latin typeface="Calibri Light" panose="020F0302020204030204" pitchFamily="34" charset="0"/>
                  <a:ea typeface="Calibri" panose="020F0502020204030204" pitchFamily="34" charset="0"/>
                  <a:cs typeface="Calibri Light" panose="020F0302020204030204" pitchFamily="34" charset="0"/>
                </a:rPr>
                <a:t> </a:t>
              </a:r>
              <a:r>
                <a:rPr lang="en-GB" kern="1200" dirty="0" err="1">
                  <a:latin typeface="Calibri Light" panose="020F0302020204030204" pitchFamily="34" charset="0"/>
                  <a:ea typeface="Calibri" panose="020F0502020204030204" pitchFamily="34" charset="0"/>
                  <a:cs typeface="Calibri Light" panose="020F0302020204030204" pitchFamily="34" charset="0"/>
                </a:rPr>
                <a:t>d'IA</a:t>
              </a:r>
              <a:r>
                <a:rPr lang="en-GB" kern="1200" dirty="0">
                  <a:latin typeface="Calibri Light" panose="020F0302020204030204" pitchFamily="34" charset="0"/>
                  <a:ea typeface="Calibri" panose="020F0502020204030204" pitchFamily="34" charset="0"/>
                  <a:cs typeface="Calibri Light" panose="020F0302020204030204" pitchFamily="34" charset="0"/>
                </a:rPr>
                <a:t> </a:t>
              </a:r>
            </a:p>
          </p:txBody>
        </p:sp>
      </p:grpSp>
      <p:sp>
        <p:nvSpPr>
          <p:cNvPr id="2" name="ZoneTexte 1">
            <a:extLst>
              <a:ext uri="{FF2B5EF4-FFF2-40B4-BE49-F238E27FC236}">
                <a16:creationId xmlns:a16="http://schemas.microsoft.com/office/drawing/2014/main" id="{86EB3871-4807-5482-E62A-6EF1704893A0}"/>
              </a:ext>
            </a:extLst>
          </p:cNvPr>
          <p:cNvSpPr txBox="1"/>
          <p:nvPr/>
        </p:nvSpPr>
        <p:spPr>
          <a:xfrm>
            <a:off x="171508" y="159021"/>
            <a:ext cx="718279" cy="307777"/>
          </a:xfrm>
          <a:prstGeom prst="rect">
            <a:avLst/>
          </a:prstGeom>
          <a:noFill/>
        </p:spPr>
        <p:txBody>
          <a:bodyPr wrap="square" rtlCol="0">
            <a:spAutoFit/>
          </a:bodyPr>
          <a:lstStyle/>
          <a:p>
            <a:r>
              <a:rPr lang="fr-FR" sz="1400" b="1" dirty="0">
                <a:solidFill>
                  <a:srgbClr val="0070C0"/>
                </a:solidFill>
                <a:highlight>
                  <a:srgbClr val="00FFFF"/>
                </a:highlight>
              </a:rPr>
              <a:t>RETEX</a:t>
            </a:r>
          </a:p>
        </p:txBody>
      </p:sp>
    </p:spTree>
    <p:extLst>
      <p:ext uri="{BB962C8B-B14F-4D97-AF65-F5344CB8AC3E}">
        <p14:creationId xmlns:p14="http://schemas.microsoft.com/office/powerpoint/2010/main" val="149307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8FFE5FD-A413-F3EA-8DBC-BC2C365147BA}"/>
              </a:ext>
            </a:extLst>
          </p:cNvPr>
          <p:cNvSpPr>
            <a:spLocks noGrp="1"/>
          </p:cNvSpPr>
          <p:nvPr>
            <p:ph type="title"/>
          </p:nvPr>
        </p:nvSpPr>
        <p:spPr>
          <a:xfrm>
            <a:off x="1" y="148862"/>
            <a:ext cx="12191999" cy="685968"/>
          </a:xfrm>
        </p:spPr>
        <p:txBody>
          <a:bodyPr>
            <a:normAutofit/>
          </a:bodyPr>
          <a:lstStyle/>
          <a:p>
            <a:r>
              <a:rPr lang="fr-FR" sz="3200" dirty="0">
                <a:solidFill>
                  <a:schemeClr val="tx2">
                    <a:lumMod val="75000"/>
                    <a:lumOff val="25000"/>
                  </a:schemeClr>
                </a:solidFill>
                <a:latin typeface="Calibri Light" panose="020F0302020204030204" pitchFamily="34" charset="0"/>
                <a:ea typeface="+mn-ea"/>
                <a:cs typeface="Calibri Light" panose="020F0302020204030204" pitchFamily="34" charset="0"/>
              </a:rPr>
              <a:t>La régulation des risques de l’IA</a:t>
            </a:r>
          </a:p>
        </p:txBody>
      </p:sp>
      <p:grpSp>
        <p:nvGrpSpPr>
          <p:cNvPr id="6" name="Groupe 5">
            <a:extLst>
              <a:ext uri="{FF2B5EF4-FFF2-40B4-BE49-F238E27FC236}">
                <a16:creationId xmlns:a16="http://schemas.microsoft.com/office/drawing/2014/main" id="{0F3C83A8-B941-F767-F175-282B9BD6501C}"/>
              </a:ext>
            </a:extLst>
          </p:cNvPr>
          <p:cNvGrpSpPr/>
          <p:nvPr/>
        </p:nvGrpSpPr>
        <p:grpSpPr>
          <a:xfrm>
            <a:off x="211783" y="1590716"/>
            <a:ext cx="334736" cy="4662166"/>
            <a:chOff x="68908" y="801728"/>
            <a:chExt cx="334736" cy="4118419"/>
          </a:xfrm>
        </p:grpSpPr>
        <p:sp>
          <p:nvSpPr>
            <p:cNvPr id="39" name="Rectangle 38">
              <a:extLst>
                <a:ext uri="{FF2B5EF4-FFF2-40B4-BE49-F238E27FC236}">
                  <a16:creationId xmlns:a16="http://schemas.microsoft.com/office/drawing/2014/main" id="{4DE253C3-F5BF-48E3-18C9-511AB7B4FBD1}"/>
                </a:ext>
              </a:extLst>
            </p:cNvPr>
            <p:cNvSpPr/>
            <p:nvPr/>
          </p:nvSpPr>
          <p:spPr>
            <a:xfrm rot="16200000">
              <a:off x="-1822934" y="2693570"/>
              <a:ext cx="4118419" cy="3347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sz="2000" b="1"/>
            </a:p>
          </p:txBody>
        </p:sp>
        <p:sp>
          <p:nvSpPr>
            <p:cNvPr id="40" name="ZoneTexte 39">
              <a:extLst>
                <a:ext uri="{FF2B5EF4-FFF2-40B4-BE49-F238E27FC236}">
                  <a16:creationId xmlns:a16="http://schemas.microsoft.com/office/drawing/2014/main" id="{0D66A29E-268F-4536-1C0F-ACEA92740E38}"/>
                </a:ext>
              </a:extLst>
            </p:cNvPr>
            <p:cNvSpPr txBox="1"/>
            <p:nvPr/>
          </p:nvSpPr>
          <p:spPr>
            <a:xfrm rot="16200000">
              <a:off x="-1822934" y="2693570"/>
              <a:ext cx="4118419" cy="3347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295219" bIns="0" numCol="1" spcCol="1270" anchor="t" anchorCtr="0">
              <a:noAutofit/>
            </a:bodyPr>
            <a:lstStyle/>
            <a:p>
              <a:pPr marL="0" lvl="0" indent="0" algn="r" defTabSz="711200">
                <a:lnSpc>
                  <a:spcPct val="90000"/>
                </a:lnSpc>
                <a:spcBef>
                  <a:spcPct val="0"/>
                </a:spcBef>
                <a:spcAft>
                  <a:spcPct val="35000"/>
                </a:spcAft>
                <a:buNone/>
              </a:pPr>
              <a:r>
                <a:rPr lang="fr-FR" b="1" kern="1200" dirty="0">
                  <a:latin typeface="Calibri Light" panose="020F0302020204030204" pitchFamily="34" charset="0"/>
                  <a:cs typeface="Calibri Light" panose="020F0302020204030204" pitchFamily="34" charset="0"/>
                </a:rPr>
                <a:t>Au niveau de l'organisation</a:t>
              </a:r>
              <a:endParaRPr lang="fr-FR" b="1" kern="1200" dirty="0"/>
            </a:p>
          </p:txBody>
        </p:sp>
      </p:grpSp>
      <p:grpSp>
        <p:nvGrpSpPr>
          <p:cNvPr id="7" name="Groupe 6">
            <a:extLst>
              <a:ext uri="{FF2B5EF4-FFF2-40B4-BE49-F238E27FC236}">
                <a16:creationId xmlns:a16="http://schemas.microsoft.com/office/drawing/2014/main" id="{8A9712DB-BFA0-56BA-5DF9-0AE1751DC4A2}"/>
              </a:ext>
            </a:extLst>
          </p:cNvPr>
          <p:cNvGrpSpPr/>
          <p:nvPr/>
        </p:nvGrpSpPr>
        <p:grpSpPr>
          <a:xfrm>
            <a:off x="546518" y="1590717"/>
            <a:ext cx="1667344" cy="4408301"/>
            <a:chOff x="403643" y="801729"/>
            <a:chExt cx="1667344" cy="4118419"/>
          </a:xfrm>
        </p:grpSpPr>
        <p:sp>
          <p:nvSpPr>
            <p:cNvPr id="37" name="Rectangle 36">
              <a:extLst>
                <a:ext uri="{FF2B5EF4-FFF2-40B4-BE49-F238E27FC236}">
                  <a16:creationId xmlns:a16="http://schemas.microsoft.com/office/drawing/2014/main" id="{A4143B2D-7615-D068-C68A-9A03A5C47443}"/>
                </a:ext>
              </a:extLst>
            </p:cNvPr>
            <p:cNvSpPr/>
            <p:nvPr/>
          </p:nvSpPr>
          <p:spPr>
            <a:xfrm>
              <a:off x="403643" y="801729"/>
              <a:ext cx="1667344" cy="4118419"/>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FR"/>
            </a:p>
          </p:txBody>
        </p:sp>
        <p:sp>
          <p:nvSpPr>
            <p:cNvPr id="38" name="ZoneTexte 37">
              <a:extLst>
                <a:ext uri="{FF2B5EF4-FFF2-40B4-BE49-F238E27FC236}">
                  <a16:creationId xmlns:a16="http://schemas.microsoft.com/office/drawing/2014/main" id="{974D9965-2159-577A-DA8A-F3884656675A}"/>
                </a:ext>
              </a:extLst>
            </p:cNvPr>
            <p:cNvSpPr txBox="1"/>
            <p:nvPr/>
          </p:nvSpPr>
          <p:spPr>
            <a:xfrm>
              <a:off x="403643" y="801729"/>
              <a:ext cx="1667344" cy="41184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295219" rIns="99568" bIns="99568" numCol="1" spcCol="1270" anchor="t" anchorCtr="0">
              <a:noAutofit/>
            </a:bodyPr>
            <a:lstStyle/>
            <a:p>
              <a:pPr marL="114300" lvl="1" indent="-114300" algn="l" defTabSz="622300">
                <a:lnSpc>
                  <a:spcPct val="90000"/>
                </a:lnSpc>
                <a:spcBef>
                  <a:spcPct val="0"/>
                </a:spcBef>
                <a:spcAft>
                  <a:spcPct val="15000"/>
                </a:spcAft>
                <a:buChar char="•"/>
              </a:pPr>
              <a:r>
                <a:rPr lang="fr-FR" sz="1400" b="0" i="0" kern="1200" dirty="0">
                  <a:latin typeface="Calibri Light" panose="020F0302020204030204" pitchFamily="34" charset="0"/>
                  <a:cs typeface="Calibri Light" panose="020F0302020204030204" pitchFamily="34" charset="0"/>
                </a:rPr>
                <a:t>Hallucination et qualité des données (désinformation, décisions erronées)</a:t>
              </a:r>
            </a:p>
            <a:p>
              <a:pPr marL="114300" lvl="1" indent="-114300" algn="l" defTabSz="622300">
                <a:lnSpc>
                  <a:spcPct val="90000"/>
                </a:lnSpc>
                <a:spcBef>
                  <a:spcPct val="0"/>
                </a:spcBef>
                <a:spcAft>
                  <a:spcPct val="15000"/>
                </a:spcAft>
                <a:buChar char="•"/>
              </a:pPr>
              <a:r>
                <a:rPr lang="fr-FR" sz="1400" b="0" i="0" kern="1200" dirty="0">
                  <a:latin typeface="Calibri Light" panose="020F0302020204030204" pitchFamily="34" charset="0"/>
                  <a:cs typeface="Calibri Light" panose="020F0302020204030204" pitchFamily="34" charset="0"/>
                </a:rPr>
                <a:t>Fracture numérique (accès, usage)</a:t>
              </a:r>
            </a:p>
            <a:p>
              <a:pPr marL="114300" lvl="1" indent="-114300" algn="l" defTabSz="622300">
                <a:lnSpc>
                  <a:spcPct val="90000"/>
                </a:lnSpc>
                <a:spcBef>
                  <a:spcPct val="0"/>
                </a:spcBef>
                <a:spcAft>
                  <a:spcPct val="15000"/>
                </a:spcAft>
                <a:buChar char="•"/>
              </a:pPr>
              <a:r>
                <a:rPr lang="fr-FR" sz="1400" b="0" i="0" kern="1200" dirty="0">
                  <a:latin typeface="Calibri Light" panose="020F0302020204030204" pitchFamily="34" charset="0"/>
                  <a:cs typeface="Calibri Light" panose="020F0302020204030204" pitchFamily="34" charset="0"/>
                </a:rPr>
                <a:t>Risques juridiques et de conformité aux réglementations</a:t>
              </a:r>
            </a:p>
            <a:p>
              <a:pPr marL="114300" lvl="1" indent="-114300" algn="l" defTabSz="622300">
                <a:lnSpc>
                  <a:spcPct val="90000"/>
                </a:lnSpc>
                <a:spcBef>
                  <a:spcPct val="0"/>
                </a:spcBef>
                <a:spcAft>
                  <a:spcPct val="15000"/>
                </a:spcAft>
                <a:buChar char="•"/>
              </a:pPr>
              <a:r>
                <a:rPr lang="fr-FR" sz="1400" b="0" i="0" kern="1200" dirty="0">
                  <a:latin typeface="Calibri Light" panose="020F0302020204030204" pitchFamily="34" charset="0"/>
                  <a:cs typeface="Calibri Light" panose="020F0302020204030204" pitchFamily="34" charset="0"/>
                </a:rPr>
                <a:t>Risques éthiques (opacité des data </a:t>
              </a:r>
              <a:r>
                <a:rPr lang="fr-FR" sz="1400" b="0" i="0" kern="1200" dirty="0" err="1">
                  <a:latin typeface="Calibri Light" panose="020F0302020204030204" pitchFamily="34" charset="0"/>
                  <a:cs typeface="Calibri Light" panose="020F0302020204030204" pitchFamily="34" charset="0"/>
                </a:rPr>
                <a:t>driven</a:t>
              </a:r>
              <a:r>
                <a:rPr lang="fr-FR" sz="1400" b="0" i="0" kern="1200" dirty="0">
                  <a:latin typeface="Calibri Light" panose="020F0302020204030204" pitchFamily="34" charset="0"/>
                  <a:cs typeface="Calibri Light" panose="020F0302020204030204" pitchFamily="34" charset="0"/>
                </a:rPr>
                <a:t> </a:t>
              </a:r>
              <a:r>
                <a:rPr lang="fr-FR" sz="1400" b="0" i="0" kern="1200" dirty="0" err="1">
                  <a:latin typeface="Calibri Light" panose="020F0302020204030204" pitchFamily="34" charset="0"/>
                  <a:cs typeface="Calibri Light" panose="020F0302020204030204" pitchFamily="34" charset="0"/>
                </a:rPr>
                <a:t>decisions</a:t>
              </a:r>
              <a:r>
                <a:rPr lang="fr-FR" sz="1400" b="0" i="0" kern="1200" dirty="0">
                  <a:latin typeface="Calibri Light" panose="020F0302020204030204" pitchFamily="34" charset="0"/>
                  <a:cs typeface="Calibri Light" panose="020F0302020204030204" pitchFamily="34" charset="0"/>
                </a:rPr>
                <a:t>) et biais algorithmiques</a:t>
              </a:r>
            </a:p>
          </p:txBody>
        </p:sp>
      </p:grpSp>
      <p:sp>
        <p:nvSpPr>
          <p:cNvPr id="8" name="Rectangle 7">
            <a:extLst>
              <a:ext uri="{FF2B5EF4-FFF2-40B4-BE49-F238E27FC236}">
                <a16:creationId xmlns:a16="http://schemas.microsoft.com/office/drawing/2014/main" id="{17974AF7-E6FB-AA4D-8389-F9A0825B7998}"/>
              </a:ext>
            </a:extLst>
          </p:cNvPr>
          <p:cNvSpPr/>
          <p:nvPr/>
        </p:nvSpPr>
        <p:spPr>
          <a:xfrm>
            <a:off x="211781" y="1148864"/>
            <a:ext cx="669473" cy="669473"/>
          </a:xfrm>
          <a:prstGeom prst="rect">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fr-FR"/>
          </a:p>
        </p:txBody>
      </p:sp>
      <p:grpSp>
        <p:nvGrpSpPr>
          <p:cNvPr id="9" name="Groupe 8">
            <a:extLst>
              <a:ext uri="{FF2B5EF4-FFF2-40B4-BE49-F238E27FC236}">
                <a16:creationId xmlns:a16="http://schemas.microsoft.com/office/drawing/2014/main" id="{6F937CDA-D46A-277C-C678-861C28D5D186}"/>
              </a:ext>
            </a:extLst>
          </p:cNvPr>
          <p:cNvGrpSpPr/>
          <p:nvPr/>
        </p:nvGrpSpPr>
        <p:grpSpPr>
          <a:xfrm>
            <a:off x="2653371" y="1590716"/>
            <a:ext cx="334736" cy="4662166"/>
            <a:chOff x="2510496" y="801728"/>
            <a:chExt cx="334736" cy="4118419"/>
          </a:xfrm>
        </p:grpSpPr>
        <p:sp>
          <p:nvSpPr>
            <p:cNvPr id="35" name="Rectangle 34">
              <a:extLst>
                <a:ext uri="{FF2B5EF4-FFF2-40B4-BE49-F238E27FC236}">
                  <a16:creationId xmlns:a16="http://schemas.microsoft.com/office/drawing/2014/main" id="{6B7F11AF-9F6C-CA36-B161-4DB9E0C994A2}"/>
                </a:ext>
              </a:extLst>
            </p:cNvPr>
            <p:cNvSpPr/>
            <p:nvPr/>
          </p:nvSpPr>
          <p:spPr>
            <a:xfrm rot="16200000">
              <a:off x="618654" y="2693570"/>
              <a:ext cx="4118419" cy="3347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sz="2000" b="1"/>
            </a:p>
          </p:txBody>
        </p:sp>
        <p:sp>
          <p:nvSpPr>
            <p:cNvPr id="36" name="ZoneTexte 35">
              <a:extLst>
                <a:ext uri="{FF2B5EF4-FFF2-40B4-BE49-F238E27FC236}">
                  <a16:creationId xmlns:a16="http://schemas.microsoft.com/office/drawing/2014/main" id="{366E7955-F5C9-8C0C-7172-D8F5A7A0104E}"/>
                </a:ext>
              </a:extLst>
            </p:cNvPr>
            <p:cNvSpPr txBox="1"/>
            <p:nvPr/>
          </p:nvSpPr>
          <p:spPr>
            <a:xfrm rot="16200000">
              <a:off x="618654" y="2693570"/>
              <a:ext cx="4118419" cy="3347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295219" bIns="0" numCol="1" spcCol="1270" anchor="t" anchorCtr="0">
              <a:noAutofit/>
            </a:bodyPr>
            <a:lstStyle/>
            <a:p>
              <a:pPr marL="0" lvl="0" indent="0" algn="r" defTabSz="711200">
                <a:lnSpc>
                  <a:spcPct val="90000"/>
                </a:lnSpc>
                <a:spcBef>
                  <a:spcPct val="0"/>
                </a:spcBef>
                <a:spcAft>
                  <a:spcPct val="35000"/>
                </a:spcAft>
                <a:buNone/>
              </a:pPr>
              <a:r>
                <a:rPr lang="fr-FR" b="1" kern="1200" dirty="0">
                  <a:latin typeface="Calibri Light" panose="020F0302020204030204" pitchFamily="34" charset="0"/>
                  <a:cs typeface="Calibri Light" panose="020F0302020204030204" pitchFamily="34" charset="0"/>
                </a:rPr>
                <a:t>Le cas particulier de l’IA fantôme (</a:t>
              </a:r>
              <a:r>
                <a:rPr lang="fr-FR" b="1" kern="1200" dirty="0" err="1">
                  <a:latin typeface="Calibri Light" panose="020F0302020204030204" pitchFamily="34" charset="0"/>
                  <a:cs typeface="Calibri Light" panose="020F0302020204030204" pitchFamily="34" charset="0"/>
                </a:rPr>
                <a:t>shadow</a:t>
              </a:r>
              <a:r>
                <a:rPr lang="fr-FR" b="1" kern="1200" dirty="0">
                  <a:latin typeface="Calibri Light" panose="020F0302020204030204" pitchFamily="34" charset="0"/>
                  <a:cs typeface="Calibri Light" panose="020F0302020204030204" pitchFamily="34" charset="0"/>
                </a:rPr>
                <a:t> AI)</a:t>
              </a:r>
            </a:p>
          </p:txBody>
        </p:sp>
      </p:grpSp>
      <p:grpSp>
        <p:nvGrpSpPr>
          <p:cNvPr id="10" name="Groupe 9">
            <a:extLst>
              <a:ext uri="{FF2B5EF4-FFF2-40B4-BE49-F238E27FC236}">
                <a16:creationId xmlns:a16="http://schemas.microsoft.com/office/drawing/2014/main" id="{53957DB8-83FF-7521-ED08-8DEC1A2935F9}"/>
              </a:ext>
            </a:extLst>
          </p:cNvPr>
          <p:cNvGrpSpPr/>
          <p:nvPr/>
        </p:nvGrpSpPr>
        <p:grpSpPr>
          <a:xfrm>
            <a:off x="2988107" y="1590717"/>
            <a:ext cx="1667344" cy="4408301"/>
            <a:chOff x="2845232" y="801729"/>
            <a:chExt cx="1667344" cy="4118419"/>
          </a:xfrm>
        </p:grpSpPr>
        <p:sp>
          <p:nvSpPr>
            <p:cNvPr id="33" name="Rectangle 32">
              <a:extLst>
                <a:ext uri="{FF2B5EF4-FFF2-40B4-BE49-F238E27FC236}">
                  <a16:creationId xmlns:a16="http://schemas.microsoft.com/office/drawing/2014/main" id="{422E1514-6839-1512-FB18-0DFD28F0BE86}"/>
                </a:ext>
              </a:extLst>
            </p:cNvPr>
            <p:cNvSpPr/>
            <p:nvPr/>
          </p:nvSpPr>
          <p:spPr>
            <a:xfrm>
              <a:off x="2845232" y="801729"/>
              <a:ext cx="1667344" cy="4118419"/>
            </a:xfrm>
            <a:prstGeom prst="rect">
              <a:avLst/>
            </a:prstGeom>
          </p:spPr>
          <p:style>
            <a:lnRef idx="2">
              <a:schemeClr val="lt1">
                <a:hueOff val="0"/>
                <a:satOff val="0"/>
                <a:lumOff val="0"/>
                <a:alphaOff val="0"/>
              </a:schemeClr>
            </a:lnRef>
            <a:fillRef idx="1">
              <a:schemeClr val="accent3">
                <a:hueOff val="1029291"/>
                <a:satOff val="6178"/>
                <a:lumOff val="4706"/>
                <a:alphaOff val="0"/>
              </a:schemeClr>
            </a:fillRef>
            <a:effectRef idx="0">
              <a:schemeClr val="accent3">
                <a:hueOff val="1029291"/>
                <a:satOff val="6178"/>
                <a:lumOff val="4706"/>
                <a:alphaOff val="0"/>
              </a:schemeClr>
            </a:effectRef>
            <a:fontRef idx="minor">
              <a:schemeClr val="lt1"/>
            </a:fontRef>
          </p:style>
          <p:txBody>
            <a:bodyPr/>
            <a:lstStyle/>
            <a:p>
              <a:endParaRPr lang="fr-FR"/>
            </a:p>
          </p:txBody>
        </p:sp>
        <p:sp>
          <p:nvSpPr>
            <p:cNvPr id="34" name="ZoneTexte 33">
              <a:extLst>
                <a:ext uri="{FF2B5EF4-FFF2-40B4-BE49-F238E27FC236}">
                  <a16:creationId xmlns:a16="http://schemas.microsoft.com/office/drawing/2014/main" id="{A08EABB5-2EAD-C1E9-4DC6-9C44D0283382}"/>
                </a:ext>
              </a:extLst>
            </p:cNvPr>
            <p:cNvSpPr txBox="1"/>
            <p:nvPr/>
          </p:nvSpPr>
          <p:spPr>
            <a:xfrm>
              <a:off x="2845232" y="801729"/>
              <a:ext cx="1667344" cy="41184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295219" rIns="99568" bIns="99568" numCol="1" spcCol="1270" anchor="t" anchorCtr="0">
              <a:noAutofit/>
            </a:bodyPr>
            <a:lstStyle/>
            <a:p>
              <a:pPr marL="114300" lvl="1" indent="-114300" algn="l" defTabSz="622300">
                <a:lnSpc>
                  <a:spcPct val="90000"/>
                </a:lnSpc>
                <a:spcBef>
                  <a:spcPct val="0"/>
                </a:spcBef>
                <a:spcAft>
                  <a:spcPct val="15000"/>
                </a:spcAft>
                <a:buChar char="•"/>
              </a:pPr>
              <a:r>
                <a:rPr lang="fr-FR" sz="1400" kern="1200" dirty="0">
                  <a:latin typeface="Calibri Light" panose="020F0302020204030204" pitchFamily="34" charset="0"/>
                  <a:cs typeface="Calibri Light" panose="020F0302020204030204" pitchFamily="34" charset="0"/>
                </a:rPr>
                <a:t>Définition</a:t>
              </a:r>
            </a:p>
            <a:p>
              <a:pPr marL="114300" lvl="1" indent="-114300" algn="l" defTabSz="622300">
                <a:lnSpc>
                  <a:spcPct val="90000"/>
                </a:lnSpc>
                <a:spcBef>
                  <a:spcPct val="0"/>
                </a:spcBef>
                <a:spcAft>
                  <a:spcPct val="15000"/>
                </a:spcAft>
                <a:buChar char="•"/>
              </a:pPr>
              <a:r>
                <a:rPr lang="fr-FR" sz="1400" kern="1200" dirty="0">
                  <a:latin typeface="Calibri Light" panose="020F0302020204030204" pitchFamily="34" charset="0"/>
                  <a:cs typeface="Calibri Light" panose="020F0302020204030204" pitchFamily="34" charset="0"/>
                </a:rPr>
                <a:t>Pourquoi le </a:t>
              </a:r>
              <a:r>
                <a:rPr lang="fr-FR" sz="1400" kern="1200" dirty="0" err="1">
                  <a:latin typeface="Calibri Light" panose="020F0302020204030204" pitchFamily="34" charset="0"/>
                  <a:cs typeface="Calibri Light" panose="020F0302020204030204" pitchFamily="34" charset="0"/>
                </a:rPr>
                <a:t>shadow</a:t>
              </a:r>
              <a:r>
                <a:rPr lang="fr-FR" sz="1400" kern="1200" dirty="0">
                  <a:latin typeface="Calibri Light" panose="020F0302020204030204" pitchFamily="34" charset="0"/>
                  <a:cs typeface="Calibri Light" panose="020F0302020204030204" pitchFamily="34" charset="0"/>
                </a:rPr>
                <a:t> AI? </a:t>
              </a:r>
            </a:p>
            <a:p>
              <a:pPr marL="114300" lvl="1" indent="-114300" algn="l" defTabSz="622300">
                <a:lnSpc>
                  <a:spcPct val="90000"/>
                </a:lnSpc>
                <a:spcBef>
                  <a:spcPct val="0"/>
                </a:spcBef>
                <a:spcAft>
                  <a:spcPct val="15000"/>
                </a:spcAft>
                <a:buChar char="•"/>
              </a:pPr>
              <a:r>
                <a:rPr lang="fr-FR" sz="1400" kern="1200" dirty="0">
                  <a:latin typeface="Calibri Light" panose="020F0302020204030204" pitchFamily="34" charset="0"/>
                  <a:cs typeface="Calibri Light" panose="020F0302020204030204" pitchFamily="34" charset="0"/>
                </a:rPr>
                <a:t>Risques associés: sécurité et confidentialité des données, dynamiques collectives et évaluation de la performance, confiance excessive sans vérification, responsabilité</a:t>
              </a:r>
            </a:p>
            <a:p>
              <a:pPr marL="114300" lvl="1" indent="-114300" algn="l" defTabSz="622300">
                <a:lnSpc>
                  <a:spcPct val="90000"/>
                </a:lnSpc>
                <a:spcBef>
                  <a:spcPct val="0"/>
                </a:spcBef>
                <a:spcAft>
                  <a:spcPct val="15000"/>
                </a:spcAft>
                <a:buChar char="•"/>
              </a:pPr>
              <a:r>
                <a:rPr lang="fr-FR" sz="1400" dirty="0">
                  <a:latin typeface="Calibri Light" panose="020F0302020204030204" pitchFamily="34" charset="0"/>
                  <a:cs typeface="Calibri Light" panose="020F0302020204030204" pitchFamily="34" charset="0"/>
                </a:rPr>
                <a:t>Mais une opportunité de repérer les </a:t>
              </a:r>
              <a:r>
                <a:rPr lang="fr-FR" sz="1400" i="1" dirty="0" err="1">
                  <a:latin typeface="Calibri Light" panose="020F0302020204030204" pitchFamily="34" charset="0"/>
                  <a:cs typeface="Calibri Light" panose="020F0302020204030204" pitchFamily="34" charset="0"/>
                </a:rPr>
                <a:t>early</a:t>
              </a:r>
              <a:r>
                <a:rPr lang="fr-FR" sz="1400" i="1" dirty="0">
                  <a:latin typeface="Calibri Light" panose="020F0302020204030204" pitchFamily="34" charset="0"/>
                  <a:cs typeface="Calibri Light" panose="020F0302020204030204" pitchFamily="34" charset="0"/>
                </a:rPr>
                <a:t> </a:t>
              </a:r>
              <a:r>
                <a:rPr lang="fr-FR" sz="1400" i="1" dirty="0" err="1">
                  <a:latin typeface="Calibri Light" panose="020F0302020204030204" pitchFamily="34" charset="0"/>
                  <a:cs typeface="Calibri Light" panose="020F0302020204030204" pitchFamily="34" charset="0"/>
                </a:rPr>
                <a:t>adopters</a:t>
              </a:r>
              <a:r>
                <a:rPr lang="fr-FR" sz="1400" i="1" dirty="0">
                  <a:latin typeface="Calibri Light" panose="020F0302020204030204" pitchFamily="34" charset="0"/>
                  <a:cs typeface="Calibri Light" panose="020F0302020204030204" pitchFamily="34" charset="0"/>
                </a:rPr>
                <a:t> </a:t>
              </a:r>
              <a:r>
                <a:rPr lang="fr-FR" sz="1400" dirty="0">
                  <a:latin typeface="Calibri Light" panose="020F0302020204030204" pitchFamily="34" charset="0"/>
                  <a:cs typeface="Calibri Light" panose="020F0302020204030204" pitchFamily="34" charset="0"/>
                </a:rPr>
                <a:t>et les usages innovants</a:t>
              </a:r>
              <a:endParaRPr lang="fr-FR" sz="1400" kern="1200" dirty="0">
                <a:latin typeface="Calibri Light" panose="020F0302020204030204" pitchFamily="34" charset="0"/>
                <a:cs typeface="Calibri Light" panose="020F0302020204030204" pitchFamily="34" charset="0"/>
              </a:endParaRPr>
            </a:p>
          </p:txBody>
        </p:sp>
      </p:grpSp>
      <p:sp>
        <p:nvSpPr>
          <p:cNvPr id="11" name="Rectangle 10">
            <a:extLst>
              <a:ext uri="{FF2B5EF4-FFF2-40B4-BE49-F238E27FC236}">
                <a16:creationId xmlns:a16="http://schemas.microsoft.com/office/drawing/2014/main" id="{7BA6EA51-6085-2FF5-7E54-E4C2D6852B9D}"/>
              </a:ext>
            </a:extLst>
          </p:cNvPr>
          <p:cNvSpPr/>
          <p:nvPr/>
        </p:nvSpPr>
        <p:spPr>
          <a:xfrm>
            <a:off x="2653370" y="1148864"/>
            <a:ext cx="669473" cy="669473"/>
          </a:xfrm>
          <a:prstGeom prst="rect">
            <a:avLst/>
          </a:prstGeom>
        </p:spPr>
        <p:style>
          <a:lnRef idx="2">
            <a:schemeClr val="lt1">
              <a:hueOff val="0"/>
              <a:satOff val="0"/>
              <a:lumOff val="0"/>
              <a:alphaOff val="0"/>
            </a:schemeClr>
          </a:lnRef>
          <a:fillRef idx="1">
            <a:schemeClr val="accent3">
              <a:tint val="50000"/>
              <a:hueOff val="1254152"/>
              <a:satOff val="11367"/>
              <a:lumOff val="1738"/>
              <a:alphaOff val="0"/>
            </a:schemeClr>
          </a:fillRef>
          <a:effectRef idx="0">
            <a:schemeClr val="accent3">
              <a:tint val="50000"/>
              <a:hueOff val="1254152"/>
              <a:satOff val="11367"/>
              <a:lumOff val="1738"/>
              <a:alphaOff val="0"/>
            </a:schemeClr>
          </a:effectRef>
          <a:fontRef idx="minor">
            <a:schemeClr val="lt1">
              <a:hueOff val="0"/>
              <a:satOff val="0"/>
              <a:lumOff val="0"/>
              <a:alphaOff val="0"/>
            </a:schemeClr>
          </a:fontRef>
        </p:style>
        <p:txBody>
          <a:bodyPr/>
          <a:lstStyle/>
          <a:p>
            <a:endParaRPr lang="fr-FR"/>
          </a:p>
        </p:txBody>
      </p:sp>
      <p:grpSp>
        <p:nvGrpSpPr>
          <p:cNvPr id="12" name="Groupe 11">
            <a:extLst>
              <a:ext uri="{FF2B5EF4-FFF2-40B4-BE49-F238E27FC236}">
                <a16:creationId xmlns:a16="http://schemas.microsoft.com/office/drawing/2014/main" id="{5E443ADC-3A88-4B67-3F60-260FBE1E1134}"/>
              </a:ext>
            </a:extLst>
          </p:cNvPr>
          <p:cNvGrpSpPr/>
          <p:nvPr/>
        </p:nvGrpSpPr>
        <p:grpSpPr>
          <a:xfrm>
            <a:off x="5094960" y="1590716"/>
            <a:ext cx="334736" cy="4662166"/>
            <a:chOff x="4952085" y="801728"/>
            <a:chExt cx="334736" cy="4118419"/>
          </a:xfrm>
        </p:grpSpPr>
        <p:sp>
          <p:nvSpPr>
            <p:cNvPr id="31" name="Rectangle 30">
              <a:extLst>
                <a:ext uri="{FF2B5EF4-FFF2-40B4-BE49-F238E27FC236}">
                  <a16:creationId xmlns:a16="http://schemas.microsoft.com/office/drawing/2014/main" id="{8C7BFC7D-FCD1-4D7E-1267-5F716605B0F4}"/>
                </a:ext>
              </a:extLst>
            </p:cNvPr>
            <p:cNvSpPr/>
            <p:nvPr/>
          </p:nvSpPr>
          <p:spPr>
            <a:xfrm rot="16200000">
              <a:off x="3060243" y="2693570"/>
              <a:ext cx="4118419" cy="3347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sz="2000" b="1"/>
            </a:p>
          </p:txBody>
        </p:sp>
        <p:sp>
          <p:nvSpPr>
            <p:cNvPr id="32" name="ZoneTexte 31">
              <a:extLst>
                <a:ext uri="{FF2B5EF4-FFF2-40B4-BE49-F238E27FC236}">
                  <a16:creationId xmlns:a16="http://schemas.microsoft.com/office/drawing/2014/main" id="{9D4740FE-1749-3681-15B0-9EC3C6D23950}"/>
                </a:ext>
              </a:extLst>
            </p:cNvPr>
            <p:cNvSpPr txBox="1"/>
            <p:nvPr/>
          </p:nvSpPr>
          <p:spPr>
            <a:xfrm rot="16200000">
              <a:off x="3060243" y="2693570"/>
              <a:ext cx="4118419" cy="3347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295219" bIns="0" numCol="1" spcCol="1270" anchor="t" anchorCtr="0">
              <a:noAutofit/>
            </a:bodyPr>
            <a:lstStyle/>
            <a:p>
              <a:pPr marL="0" lvl="0" indent="0" algn="r" defTabSz="711200">
                <a:lnSpc>
                  <a:spcPct val="90000"/>
                </a:lnSpc>
                <a:spcBef>
                  <a:spcPct val="0"/>
                </a:spcBef>
                <a:spcAft>
                  <a:spcPct val="35000"/>
                </a:spcAft>
                <a:buNone/>
              </a:pPr>
              <a:r>
                <a:rPr lang="fr-FR" b="1" i="0" kern="1200" dirty="0">
                  <a:latin typeface="Calibri Light" panose="020F0302020204030204" pitchFamily="34" charset="0"/>
                  <a:cs typeface="Calibri Light" panose="020F0302020204030204" pitchFamily="34" charset="0"/>
                </a:rPr>
                <a:t>Au niveau sociétal</a:t>
              </a:r>
            </a:p>
          </p:txBody>
        </p:sp>
      </p:grpSp>
      <p:grpSp>
        <p:nvGrpSpPr>
          <p:cNvPr id="13" name="Groupe 12">
            <a:extLst>
              <a:ext uri="{FF2B5EF4-FFF2-40B4-BE49-F238E27FC236}">
                <a16:creationId xmlns:a16="http://schemas.microsoft.com/office/drawing/2014/main" id="{513B2AAA-F764-F82E-87C1-5DE58BAEBD1C}"/>
              </a:ext>
            </a:extLst>
          </p:cNvPr>
          <p:cNvGrpSpPr/>
          <p:nvPr/>
        </p:nvGrpSpPr>
        <p:grpSpPr>
          <a:xfrm>
            <a:off x="5429696" y="1590717"/>
            <a:ext cx="1667344" cy="4408301"/>
            <a:chOff x="5286821" y="801729"/>
            <a:chExt cx="1667344" cy="4118419"/>
          </a:xfrm>
        </p:grpSpPr>
        <p:sp>
          <p:nvSpPr>
            <p:cNvPr id="29" name="Rectangle 28">
              <a:extLst>
                <a:ext uri="{FF2B5EF4-FFF2-40B4-BE49-F238E27FC236}">
                  <a16:creationId xmlns:a16="http://schemas.microsoft.com/office/drawing/2014/main" id="{54088953-60E3-82B0-F04E-B8DC0876D15E}"/>
                </a:ext>
              </a:extLst>
            </p:cNvPr>
            <p:cNvSpPr/>
            <p:nvPr/>
          </p:nvSpPr>
          <p:spPr>
            <a:xfrm>
              <a:off x="5286821" y="801729"/>
              <a:ext cx="1667344" cy="4118419"/>
            </a:xfrm>
            <a:prstGeom prst="rect">
              <a:avLst/>
            </a:prstGeom>
          </p:spPr>
          <p:style>
            <a:lnRef idx="2">
              <a:schemeClr val="lt1">
                <a:hueOff val="0"/>
                <a:satOff val="0"/>
                <a:lumOff val="0"/>
                <a:alphaOff val="0"/>
              </a:schemeClr>
            </a:lnRef>
            <a:fillRef idx="1">
              <a:schemeClr val="accent3">
                <a:hueOff val="2058582"/>
                <a:satOff val="12356"/>
                <a:lumOff val="9413"/>
                <a:alphaOff val="0"/>
              </a:schemeClr>
            </a:fillRef>
            <a:effectRef idx="0">
              <a:schemeClr val="accent3">
                <a:hueOff val="2058582"/>
                <a:satOff val="12356"/>
                <a:lumOff val="9413"/>
                <a:alphaOff val="0"/>
              </a:schemeClr>
            </a:effectRef>
            <a:fontRef idx="minor">
              <a:schemeClr val="lt1"/>
            </a:fontRef>
          </p:style>
          <p:txBody>
            <a:bodyPr/>
            <a:lstStyle/>
            <a:p>
              <a:endParaRPr lang="fr-FR"/>
            </a:p>
          </p:txBody>
        </p:sp>
        <p:sp>
          <p:nvSpPr>
            <p:cNvPr id="30" name="ZoneTexte 29">
              <a:extLst>
                <a:ext uri="{FF2B5EF4-FFF2-40B4-BE49-F238E27FC236}">
                  <a16:creationId xmlns:a16="http://schemas.microsoft.com/office/drawing/2014/main" id="{56EE39BE-C663-DEF3-A15E-748E88AEF16A}"/>
                </a:ext>
              </a:extLst>
            </p:cNvPr>
            <p:cNvSpPr txBox="1"/>
            <p:nvPr/>
          </p:nvSpPr>
          <p:spPr>
            <a:xfrm>
              <a:off x="5286821" y="801729"/>
              <a:ext cx="1667344" cy="41184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295219" rIns="99568" bIns="99568" numCol="1" spcCol="1270" anchor="t" anchorCtr="0">
              <a:noAutofit/>
            </a:bodyPr>
            <a:lstStyle/>
            <a:p>
              <a:pPr marL="114300" lvl="1" indent="-114300" algn="l" defTabSz="622300">
                <a:lnSpc>
                  <a:spcPct val="90000"/>
                </a:lnSpc>
                <a:spcBef>
                  <a:spcPct val="0"/>
                </a:spcBef>
                <a:spcAft>
                  <a:spcPct val="15000"/>
                </a:spcAft>
                <a:buChar char="•"/>
              </a:pPr>
              <a:r>
                <a:rPr lang="fr-FR" sz="1400" b="0" i="0" kern="1200" dirty="0">
                  <a:latin typeface="Calibri Light" panose="020F0302020204030204" pitchFamily="34" charset="0"/>
                  <a:cs typeface="Calibri Light" panose="020F0302020204030204" pitchFamily="34" charset="0"/>
                </a:rPr>
                <a:t> Intempérance énergétique</a:t>
              </a:r>
            </a:p>
            <a:p>
              <a:pPr marL="114300" lvl="1" indent="-114300" algn="l" defTabSz="622300">
                <a:lnSpc>
                  <a:spcPct val="90000"/>
                </a:lnSpc>
                <a:spcBef>
                  <a:spcPct val="0"/>
                </a:spcBef>
                <a:spcAft>
                  <a:spcPct val="15000"/>
                </a:spcAft>
                <a:buChar char="•"/>
              </a:pPr>
              <a:r>
                <a:rPr lang="fr-FR" sz="1400" b="0" i="0" kern="1200" dirty="0">
                  <a:latin typeface="Calibri Light" panose="020F0302020204030204" pitchFamily="34" charset="0"/>
                  <a:cs typeface="Calibri Light" panose="020F0302020204030204" pitchFamily="34" charset="0"/>
                </a:rPr>
                <a:t>Polarisation des emplois et inégalités concurrentielles</a:t>
              </a:r>
            </a:p>
            <a:p>
              <a:pPr marL="114300" lvl="1" indent="-114300" algn="l" defTabSz="622300">
                <a:lnSpc>
                  <a:spcPct val="90000"/>
                </a:lnSpc>
                <a:spcBef>
                  <a:spcPct val="0"/>
                </a:spcBef>
                <a:spcAft>
                  <a:spcPct val="15000"/>
                </a:spcAft>
                <a:buChar char="•"/>
              </a:pPr>
              <a:r>
                <a:rPr lang="fr-FR" sz="1400" b="0" i="0" kern="1200" dirty="0">
                  <a:latin typeface="Calibri Light" panose="020F0302020204030204" pitchFamily="34" charset="0"/>
                  <a:cs typeface="Calibri Light" panose="020F0302020204030204" pitchFamily="34" charset="0"/>
                </a:rPr>
                <a:t>Coûts humains cachés (travailleurs du clic)</a:t>
              </a:r>
            </a:p>
            <a:p>
              <a:pPr marL="114300" lvl="1" indent="-114300" algn="l" defTabSz="622300">
                <a:lnSpc>
                  <a:spcPct val="90000"/>
                </a:lnSpc>
                <a:spcBef>
                  <a:spcPct val="0"/>
                </a:spcBef>
                <a:spcAft>
                  <a:spcPct val="15000"/>
                </a:spcAft>
                <a:buChar char="•"/>
              </a:pPr>
              <a:r>
                <a:rPr lang="fr-FR" sz="1400" b="0" i="0" kern="1200" dirty="0">
                  <a:latin typeface="Calibri Light" panose="020F0302020204030204" pitchFamily="34" charset="0"/>
                  <a:cs typeface="Calibri Light" panose="020F0302020204030204" pitchFamily="34" charset="0"/>
                </a:rPr>
                <a:t>Menaces informationnelles (uniformisation, fake news…)</a:t>
              </a:r>
            </a:p>
          </p:txBody>
        </p:sp>
      </p:grpSp>
      <p:sp>
        <p:nvSpPr>
          <p:cNvPr id="14" name="Rectangle 13">
            <a:extLst>
              <a:ext uri="{FF2B5EF4-FFF2-40B4-BE49-F238E27FC236}">
                <a16:creationId xmlns:a16="http://schemas.microsoft.com/office/drawing/2014/main" id="{D2D36367-D998-61B6-0603-BB645F8BE402}"/>
              </a:ext>
            </a:extLst>
          </p:cNvPr>
          <p:cNvSpPr/>
          <p:nvPr/>
        </p:nvSpPr>
        <p:spPr>
          <a:xfrm>
            <a:off x="5094959" y="1148864"/>
            <a:ext cx="669473" cy="669473"/>
          </a:xfrm>
          <a:prstGeom prst="rect">
            <a:avLst/>
          </a:prstGeom>
        </p:spPr>
        <p:style>
          <a:lnRef idx="2">
            <a:schemeClr val="lt1">
              <a:hueOff val="0"/>
              <a:satOff val="0"/>
              <a:lumOff val="0"/>
              <a:alphaOff val="0"/>
            </a:schemeClr>
          </a:lnRef>
          <a:fillRef idx="1">
            <a:schemeClr val="accent3">
              <a:tint val="50000"/>
              <a:hueOff val="2508305"/>
              <a:satOff val="22734"/>
              <a:lumOff val="3476"/>
              <a:alphaOff val="0"/>
            </a:schemeClr>
          </a:fillRef>
          <a:effectRef idx="0">
            <a:schemeClr val="accent3">
              <a:tint val="50000"/>
              <a:hueOff val="2508305"/>
              <a:satOff val="22734"/>
              <a:lumOff val="3476"/>
              <a:alphaOff val="0"/>
            </a:schemeClr>
          </a:effectRef>
          <a:fontRef idx="minor">
            <a:schemeClr val="lt1">
              <a:hueOff val="0"/>
              <a:satOff val="0"/>
              <a:lumOff val="0"/>
              <a:alphaOff val="0"/>
            </a:schemeClr>
          </a:fontRef>
        </p:style>
        <p:txBody>
          <a:bodyPr/>
          <a:lstStyle/>
          <a:p>
            <a:endParaRPr lang="fr-FR"/>
          </a:p>
        </p:txBody>
      </p:sp>
      <p:grpSp>
        <p:nvGrpSpPr>
          <p:cNvPr id="15" name="Groupe 14">
            <a:extLst>
              <a:ext uri="{FF2B5EF4-FFF2-40B4-BE49-F238E27FC236}">
                <a16:creationId xmlns:a16="http://schemas.microsoft.com/office/drawing/2014/main" id="{C7E13F38-BF43-BCF8-48B1-6685A1EFA298}"/>
              </a:ext>
            </a:extLst>
          </p:cNvPr>
          <p:cNvGrpSpPr/>
          <p:nvPr/>
        </p:nvGrpSpPr>
        <p:grpSpPr>
          <a:xfrm>
            <a:off x="7536549" y="1590716"/>
            <a:ext cx="334736" cy="4662166"/>
            <a:chOff x="7393674" y="801728"/>
            <a:chExt cx="334736" cy="4118419"/>
          </a:xfrm>
        </p:grpSpPr>
        <p:sp>
          <p:nvSpPr>
            <p:cNvPr id="27" name="Rectangle 26">
              <a:extLst>
                <a:ext uri="{FF2B5EF4-FFF2-40B4-BE49-F238E27FC236}">
                  <a16:creationId xmlns:a16="http://schemas.microsoft.com/office/drawing/2014/main" id="{FD2E5E8D-F2F1-DCF6-D9F7-5FEAB294F43F}"/>
                </a:ext>
              </a:extLst>
            </p:cNvPr>
            <p:cNvSpPr/>
            <p:nvPr/>
          </p:nvSpPr>
          <p:spPr>
            <a:xfrm rot="16200000">
              <a:off x="5501832" y="2693570"/>
              <a:ext cx="4118419" cy="3347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sz="2000" b="1"/>
            </a:p>
          </p:txBody>
        </p:sp>
        <p:sp>
          <p:nvSpPr>
            <p:cNvPr id="28" name="ZoneTexte 27">
              <a:extLst>
                <a:ext uri="{FF2B5EF4-FFF2-40B4-BE49-F238E27FC236}">
                  <a16:creationId xmlns:a16="http://schemas.microsoft.com/office/drawing/2014/main" id="{5AB17FF8-4BA9-622F-4035-F26C85F73E9E}"/>
                </a:ext>
              </a:extLst>
            </p:cNvPr>
            <p:cNvSpPr txBox="1"/>
            <p:nvPr/>
          </p:nvSpPr>
          <p:spPr>
            <a:xfrm rot="16200000">
              <a:off x="5501832" y="2693570"/>
              <a:ext cx="4118419" cy="3347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295219" bIns="0" numCol="1" spcCol="1270" anchor="t" anchorCtr="0">
              <a:noAutofit/>
            </a:bodyPr>
            <a:lstStyle/>
            <a:p>
              <a:pPr marL="0" lvl="0" indent="0" algn="r" defTabSz="711200">
                <a:lnSpc>
                  <a:spcPct val="90000"/>
                </a:lnSpc>
                <a:spcBef>
                  <a:spcPct val="0"/>
                </a:spcBef>
                <a:spcAft>
                  <a:spcPct val="35000"/>
                </a:spcAft>
                <a:buNone/>
              </a:pPr>
              <a:r>
                <a:rPr lang="fr-FR" b="1" i="0" kern="1200" dirty="0">
                  <a:latin typeface="Calibri Light" panose="020F0302020204030204" pitchFamily="34" charset="0"/>
                  <a:cs typeface="Calibri Light" panose="020F0302020204030204" pitchFamily="34" charset="0"/>
                </a:rPr>
                <a:t>AI </a:t>
              </a:r>
              <a:r>
                <a:rPr lang="fr-FR" b="1" i="0" kern="1200" dirty="0" err="1">
                  <a:latin typeface="Calibri Light" panose="020F0302020204030204" pitchFamily="34" charset="0"/>
                  <a:cs typeface="Calibri Light" panose="020F0302020204030204" pitchFamily="34" charset="0"/>
                </a:rPr>
                <a:t>Act</a:t>
              </a:r>
              <a:endParaRPr lang="fr-FR" b="1" i="0" kern="1200" dirty="0">
                <a:latin typeface="Calibri Light" panose="020F0302020204030204" pitchFamily="34" charset="0"/>
                <a:cs typeface="Calibri Light" panose="020F0302020204030204" pitchFamily="34" charset="0"/>
              </a:endParaRPr>
            </a:p>
          </p:txBody>
        </p:sp>
      </p:grpSp>
      <p:grpSp>
        <p:nvGrpSpPr>
          <p:cNvPr id="16" name="Groupe 15">
            <a:extLst>
              <a:ext uri="{FF2B5EF4-FFF2-40B4-BE49-F238E27FC236}">
                <a16:creationId xmlns:a16="http://schemas.microsoft.com/office/drawing/2014/main" id="{E8BF8BF4-9E46-EC96-FF89-672BFC45DD0B}"/>
              </a:ext>
            </a:extLst>
          </p:cNvPr>
          <p:cNvGrpSpPr/>
          <p:nvPr/>
        </p:nvGrpSpPr>
        <p:grpSpPr>
          <a:xfrm>
            <a:off x="7871285" y="1590717"/>
            <a:ext cx="1667344" cy="4408301"/>
            <a:chOff x="7728410" y="801729"/>
            <a:chExt cx="1667344" cy="4118419"/>
          </a:xfrm>
        </p:grpSpPr>
        <p:sp>
          <p:nvSpPr>
            <p:cNvPr id="25" name="Rectangle 24">
              <a:extLst>
                <a:ext uri="{FF2B5EF4-FFF2-40B4-BE49-F238E27FC236}">
                  <a16:creationId xmlns:a16="http://schemas.microsoft.com/office/drawing/2014/main" id="{B38068A7-203A-CDFA-1D5E-B39A63BEEF8C}"/>
                </a:ext>
              </a:extLst>
            </p:cNvPr>
            <p:cNvSpPr/>
            <p:nvPr/>
          </p:nvSpPr>
          <p:spPr>
            <a:xfrm>
              <a:off x="7728410" y="801729"/>
              <a:ext cx="1667344" cy="4118419"/>
            </a:xfrm>
            <a:prstGeom prst="rect">
              <a:avLst/>
            </a:prstGeom>
          </p:spPr>
          <p:style>
            <a:lnRef idx="2">
              <a:schemeClr val="lt1">
                <a:hueOff val="0"/>
                <a:satOff val="0"/>
                <a:lumOff val="0"/>
                <a:alphaOff val="0"/>
              </a:schemeClr>
            </a:lnRef>
            <a:fillRef idx="1">
              <a:schemeClr val="accent3">
                <a:hueOff val="3087872"/>
                <a:satOff val="18534"/>
                <a:lumOff val="14119"/>
                <a:alphaOff val="0"/>
              </a:schemeClr>
            </a:fillRef>
            <a:effectRef idx="0">
              <a:schemeClr val="accent3">
                <a:hueOff val="3087872"/>
                <a:satOff val="18534"/>
                <a:lumOff val="14119"/>
                <a:alphaOff val="0"/>
              </a:schemeClr>
            </a:effectRef>
            <a:fontRef idx="minor">
              <a:schemeClr val="lt1"/>
            </a:fontRef>
          </p:style>
          <p:txBody>
            <a:bodyPr/>
            <a:lstStyle/>
            <a:p>
              <a:endParaRPr lang="fr-FR"/>
            </a:p>
          </p:txBody>
        </p:sp>
        <p:sp>
          <p:nvSpPr>
            <p:cNvPr id="26" name="ZoneTexte 25">
              <a:extLst>
                <a:ext uri="{FF2B5EF4-FFF2-40B4-BE49-F238E27FC236}">
                  <a16:creationId xmlns:a16="http://schemas.microsoft.com/office/drawing/2014/main" id="{61E29BD7-73A7-F1A3-BD21-ED5EAD93C90E}"/>
                </a:ext>
              </a:extLst>
            </p:cNvPr>
            <p:cNvSpPr txBox="1"/>
            <p:nvPr/>
          </p:nvSpPr>
          <p:spPr>
            <a:xfrm>
              <a:off x="7728410" y="801729"/>
              <a:ext cx="1667344" cy="41184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295219" rIns="99568" bIns="99568" numCol="1" spcCol="1270" anchor="t" anchorCtr="0">
              <a:noAutofit/>
            </a:bodyPr>
            <a:lstStyle/>
            <a:p>
              <a:pPr marL="114300" lvl="1" indent="-114300" algn="l" defTabSz="622300">
                <a:lnSpc>
                  <a:spcPct val="90000"/>
                </a:lnSpc>
                <a:spcBef>
                  <a:spcPct val="0"/>
                </a:spcBef>
                <a:spcAft>
                  <a:spcPct val="15000"/>
                </a:spcAft>
                <a:buChar char="•"/>
              </a:pPr>
              <a:r>
                <a:rPr lang="fr-FR" sz="1400" b="0" i="0" kern="1200" dirty="0">
                  <a:latin typeface="Calibri Light" panose="020F0302020204030204" pitchFamily="34" charset="0"/>
                  <a:cs typeface="Calibri Light" panose="020F0302020204030204" pitchFamily="34" charset="0"/>
                </a:rPr>
                <a:t>Les SIA dans le recrutement et la sélection = systèmes à haut risque </a:t>
              </a:r>
            </a:p>
            <a:p>
              <a:pPr marL="114300" lvl="1" indent="-114300" algn="l" defTabSz="622300">
                <a:lnSpc>
                  <a:spcPct val="90000"/>
                </a:lnSpc>
                <a:spcBef>
                  <a:spcPct val="0"/>
                </a:spcBef>
                <a:spcAft>
                  <a:spcPct val="15000"/>
                </a:spcAft>
                <a:buChar char="•"/>
              </a:pPr>
              <a:r>
                <a:rPr lang="fr-FR" sz="1400" b="0" i="0" kern="1200" dirty="0">
                  <a:latin typeface="Calibri Light" panose="020F0302020204030204" pitchFamily="34" charset="0"/>
                  <a:cs typeface="Calibri Light" panose="020F0302020204030204" pitchFamily="34" charset="0"/>
                </a:rPr>
                <a:t>Responsabilités : développeur &gt; utilisateur</a:t>
              </a:r>
            </a:p>
            <a:p>
              <a:pPr marL="114300" lvl="1" indent="-114300" algn="l" defTabSz="622300">
                <a:lnSpc>
                  <a:spcPct val="90000"/>
                </a:lnSpc>
                <a:spcBef>
                  <a:spcPct val="0"/>
                </a:spcBef>
                <a:spcAft>
                  <a:spcPct val="15000"/>
                </a:spcAft>
                <a:buChar char="•"/>
              </a:pPr>
              <a:r>
                <a:rPr lang="fr-FR" sz="1400" b="0" i="0" kern="1200" dirty="0">
                  <a:latin typeface="Calibri Light" panose="020F0302020204030204" pitchFamily="34" charset="0"/>
                  <a:cs typeface="Calibri Light" panose="020F0302020204030204" pitchFamily="34" charset="0"/>
                </a:rPr>
                <a:t>Encadrement des pratiques : gouvernance des données, gestion de la qualité et des risques, supervision humaine, instructions techniques et d’usage, sécurité…</a:t>
              </a:r>
            </a:p>
          </p:txBody>
        </p:sp>
      </p:grpSp>
      <p:sp>
        <p:nvSpPr>
          <p:cNvPr id="17" name="Rectangle 16">
            <a:extLst>
              <a:ext uri="{FF2B5EF4-FFF2-40B4-BE49-F238E27FC236}">
                <a16:creationId xmlns:a16="http://schemas.microsoft.com/office/drawing/2014/main" id="{77A73186-A90B-7F05-F9D3-AFE75446C96B}"/>
              </a:ext>
            </a:extLst>
          </p:cNvPr>
          <p:cNvSpPr/>
          <p:nvPr/>
        </p:nvSpPr>
        <p:spPr>
          <a:xfrm>
            <a:off x="7536548" y="1148864"/>
            <a:ext cx="669473" cy="669473"/>
          </a:xfrm>
          <a:prstGeom prst="rect">
            <a:avLst/>
          </a:prstGeom>
        </p:spPr>
        <p:style>
          <a:lnRef idx="2">
            <a:schemeClr val="lt1">
              <a:hueOff val="0"/>
              <a:satOff val="0"/>
              <a:lumOff val="0"/>
              <a:alphaOff val="0"/>
            </a:schemeClr>
          </a:lnRef>
          <a:fillRef idx="1">
            <a:schemeClr val="accent3">
              <a:tint val="50000"/>
              <a:hueOff val="3762457"/>
              <a:satOff val="34100"/>
              <a:lumOff val="5214"/>
              <a:alphaOff val="0"/>
            </a:schemeClr>
          </a:fillRef>
          <a:effectRef idx="0">
            <a:schemeClr val="accent3">
              <a:tint val="50000"/>
              <a:hueOff val="3762457"/>
              <a:satOff val="34100"/>
              <a:lumOff val="5214"/>
              <a:alphaOff val="0"/>
            </a:schemeClr>
          </a:effectRef>
          <a:fontRef idx="minor">
            <a:schemeClr val="lt1">
              <a:hueOff val="0"/>
              <a:satOff val="0"/>
              <a:lumOff val="0"/>
              <a:alphaOff val="0"/>
            </a:schemeClr>
          </a:fontRef>
        </p:style>
        <p:txBody>
          <a:bodyPr/>
          <a:lstStyle/>
          <a:p>
            <a:endParaRPr lang="fr-FR"/>
          </a:p>
        </p:txBody>
      </p:sp>
      <p:grpSp>
        <p:nvGrpSpPr>
          <p:cNvPr id="18" name="Groupe 17">
            <a:extLst>
              <a:ext uri="{FF2B5EF4-FFF2-40B4-BE49-F238E27FC236}">
                <a16:creationId xmlns:a16="http://schemas.microsoft.com/office/drawing/2014/main" id="{27851D99-80F4-21BF-E6D9-DB4887ACF636}"/>
              </a:ext>
            </a:extLst>
          </p:cNvPr>
          <p:cNvGrpSpPr/>
          <p:nvPr/>
        </p:nvGrpSpPr>
        <p:grpSpPr>
          <a:xfrm>
            <a:off x="9978138" y="1590716"/>
            <a:ext cx="334736" cy="4662166"/>
            <a:chOff x="9835263" y="801728"/>
            <a:chExt cx="334736" cy="4118419"/>
          </a:xfrm>
        </p:grpSpPr>
        <p:sp>
          <p:nvSpPr>
            <p:cNvPr id="23" name="Rectangle 22">
              <a:extLst>
                <a:ext uri="{FF2B5EF4-FFF2-40B4-BE49-F238E27FC236}">
                  <a16:creationId xmlns:a16="http://schemas.microsoft.com/office/drawing/2014/main" id="{FAC30EB0-0CF9-2061-0D50-C066DB72618D}"/>
                </a:ext>
              </a:extLst>
            </p:cNvPr>
            <p:cNvSpPr/>
            <p:nvPr/>
          </p:nvSpPr>
          <p:spPr>
            <a:xfrm rot="16200000">
              <a:off x="7943421" y="2693570"/>
              <a:ext cx="4118419" cy="3347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sz="2000" b="1"/>
            </a:p>
          </p:txBody>
        </p:sp>
        <p:sp>
          <p:nvSpPr>
            <p:cNvPr id="24" name="ZoneTexte 23">
              <a:extLst>
                <a:ext uri="{FF2B5EF4-FFF2-40B4-BE49-F238E27FC236}">
                  <a16:creationId xmlns:a16="http://schemas.microsoft.com/office/drawing/2014/main" id="{3ED903BB-47E3-98F4-6676-889D8946F6D9}"/>
                </a:ext>
              </a:extLst>
            </p:cNvPr>
            <p:cNvSpPr txBox="1"/>
            <p:nvPr/>
          </p:nvSpPr>
          <p:spPr>
            <a:xfrm rot="16200000">
              <a:off x="7943421" y="2693570"/>
              <a:ext cx="4118419" cy="3347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295219" bIns="0" numCol="1" spcCol="1270" anchor="t" anchorCtr="0">
              <a:noAutofit/>
            </a:bodyPr>
            <a:lstStyle/>
            <a:p>
              <a:pPr marL="0" lvl="0" indent="0" algn="r" defTabSz="711200">
                <a:lnSpc>
                  <a:spcPct val="90000"/>
                </a:lnSpc>
                <a:spcBef>
                  <a:spcPct val="0"/>
                </a:spcBef>
                <a:spcAft>
                  <a:spcPct val="35000"/>
                </a:spcAft>
                <a:buNone/>
              </a:pPr>
              <a:r>
                <a:rPr lang="fr-FR" b="1" i="0" kern="1200">
                  <a:latin typeface="Calibri Light" panose="020F0302020204030204" pitchFamily="34" charset="0"/>
                  <a:cs typeface="Calibri Light" panose="020F0302020204030204" pitchFamily="34" charset="0"/>
                </a:rPr>
                <a:t>Rôle des RH</a:t>
              </a:r>
              <a:endParaRPr lang="fr-FR" b="1" i="0" kern="1200" dirty="0">
                <a:latin typeface="Calibri Light" panose="020F0302020204030204" pitchFamily="34" charset="0"/>
                <a:cs typeface="Calibri Light" panose="020F0302020204030204" pitchFamily="34" charset="0"/>
              </a:endParaRPr>
            </a:p>
          </p:txBody>
        </p:sp>
      </p:grpSp>
      <p:grpSp>
        <p:nvGrpSpPr>
          <p:cNvPr id="19" name="Groupe 18">
            <a:extLst>
              <a:ext uri="{FF2B5EF4-FFF2-40B4-BE49-F238E27FC236}">
                <a16:creationId xmlns:a16="http://schemas.microsoft.com/office/drawing/2014/main" id="{47A27607-64CC-E800-12F0-5880D9C2B266}"/>
              </a:ext>
            </a:extLst>
          </p:cNvPr>
          <p:cNvGrpSpPr/>
          <p:nvPr/>
        </p:nvGrpSpPr>
        <p:grpSpPr>
          <a:xfrm>
            <a:off x="10312874" y="1590717"/>
            <a:ext cx="1667344" cy="4408301"/>
            <a:chOff x="10169999" y="801729"/>
            <a:chExt cx="1667344" cy="4118419"/>
          </a:xfrm>
        </p:grpSpPr>
        <p:sp>
          <p:nvSpPr>
            <p:cNvPr id="21" name="Rectangle 20">
              <a:extLst>
                <a:ext uri="{FF2B5EF4-FFF2-40B4-BE49-F238E27FC236}">
                  <a16:creationId xmlns:a16="http://schemas.microsoft.com/office/drawing/2014/main" id="{FE833CC0-5D51-7A08-5F2E-D22799A5B188}"/>
                </a:ext>
              </a:extLst>
            </p:cNvPr>
            <p:cNvSpPr/>
            <p:nvPr/>
          </p:nvSpPr>
          <p:spPr>
            <a:xfrm>
              <a:off x="10169999" y="801729"/>
              <a:ext cx="1667344" cy="4118419"/>
            </a:xfrm>
            <a:prstGeom prst="rect">
              <a:avLst/>
            </a:prstGeom>
          </p:spPr>
          <p:style>
            <a:lnRef idx="2">
              <a:schemeClr val="lt1">
                <a:hueOff val="0"/>
                <a:satOff val="0"/>
                <a:lumOff val="0"/>
                <a:alphaOff val="0"/>
              </a:schemeClr>
            </a:lnRef>
            <a:fillRef idx="1">
              <a:schemeClr val="accent3">
                <a:hueOff val="4117163"/>
                <a:satOff val="24712"/>
                <a:lumOff val="18825"/>
                <a:alphaOff val="0"/>
              </a:schemeClr>
            </a:fillRef>
            <a:effectRef idx="0">
              <a:schemeClr val="accent3">
                <a:hueOff val="4117163"/>
                <a:satOff val="24712"/>
                <a:lumOff val="18825"/>
                <a:alphaOff val="0"/>
              </a:schemeClr>
            </a:effectRef>
            <a:fontRef idx="minor">
              <a:schemeClr val="lt1"/>
            </a:fontRef>
          </p:style>
          <p:txBody>
            <a:bodyPr/>
            <a:lstStyle/>
            <a:p>
              <a:endParaRPr lang="fr-FR"/>
            </a:p>
          </p:txBody>
        </p:sp>
        <p:sp>
          <p:nvSpPr>
            <p:cNvPr id="22" name="ZoneTexte 21">
              <a:extLst>
                <a:ext uri="{FF2B5EF4-FFF2-40B4-BE49-F238E27FC236}">
                  <a16:creationId xmlns:a16="http://schemas.microsoft.com/office/drawing/2014/main" id="{B48CCBE9-7C8F-4EB9-C38B-B8F221D41D00}"/>
                </a:ext>
              </a:extLst>
            </p:cNvPr>
            <p:cNvSpPr txBox="1"/>
            <p:nvPr/>
          </p:nvSpPr>
          <p:spPr>
            <a:xfrm>
              <a:off x="10169999" y="801729"/>
              <a:ext cx="1667344" cy="41184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295219" rIns="99568" bIns="99568" numCol="1" spcCol="1270" anchor="t" anchorCtr="0">
              <a:noAutofit/>
            </a:bodyPr>
            <a:lstStyle/>
            <a:p>
              <a:pPr marL="114300" lvl="1" indent="-114300" algn="l" defTabSz="622300">
                <a:lnSpc>
                  <a:spcPct val="90000"/>
                </a:lnSpc>
                <a:spcBef>
                  <a:spcPct val="0"/>
                </a:spcBef>
                <a:spcAft>
                  <a:spcPct val="15000"/>
                </a:spcAft>
                <a:buChar char="•"/>
              </a:pPr>
              <a:r>
                <a:rPr lang="fr-FR" sz="1400" b="0" i="0" kern="1200" dirty="0">
                  <a:latin typeface="Calibri Light" panose="020F0302020204030204" pitchFamily="34" charset="0"/>
                  <a:cs typeface="Calibri Light" panose="020F0302020204030204" pitchFamily="34" charset="0"/>
                </a:rPr>
                <a:t>Donner du sens</a:t>
              </a:r>
            </a:p>
            <a:p>
              <a:pPr marL="114300" lvl="1" indent="-114300" algn="l" defTabSz="622300">
                <a:lnSpc>
                  <a:spcPct val="90000"/>
                </a:lnSpc>
                <a:spcBef>
                  <a:spcPct val="0"/>
                </a:spcBef>
                <a:spcAft>
                  <a:spcPct val="15000"/>
                </a:spcAft>
                <a:buChar char="•"/>
              </a:pPr>
              <a:r>
                <a:rPr lang="fr-FR" sz="1400" b="0" i="0" kern="1200" dirty="0">
                  <a:latin typeface="Calibri Light" panose="020F0302020204030204" pitchFamily="34" charset="0"/>
                  <a:cs typeface="Calibri Light" panose="020F0302020204030204" pitchFamily="34" charset="0"/>
                </a:rPr>
                <a:t>Accompagner (gestion du changement, formations,…) </a:t>
              </a:r>
            </a:p>
            <a:p>
              <a:pPr marL="114300" lvl="1" indent="-114300" algn="l" defTabSz="622300">
                <a:lnSpc>
                  <a:spcPct val="90000"/>
                </a:lnSpc>
                <a:spcBef>
                  <a:spcPct val="0"/>
                </a:spcBef>
                <a:spcAft>
                  <a:spcPct val="15000"/>
                </a:spcAft>
                <a:buChar char="•"/>
              </a:pPr>
              <a:r>
                <a:rPr lang="fr-FR" sz="1400" b="0" i="0" kern="1200" dirty="0">
                  <a:latin typeface="Calibri Light" panose="020F0302020204030204" pitchFamily="34" charset="0"/>
                  <a:cs typeface="Calibri Light" panose="020F0302020204030204" pitchFamily="34" charset="0"/>
                </a:rPr>
                <a:t>Garde-fou, garant (prévenir le </a:t>
              </a:r>
              <a:r>
                <a:rPr lang="fr-FR" sz="1400" b="0" i="0" kern="1200" dirty="0" err="1">
                  <a:latin typeface="Calibri Light" panose="020F0302020204030204" pitchFamily="34" charset="0"/>
                  <a:cs typeface="Calibri Light" panose="020F0302020204030204" pitchFamily="34" charset="0"/>
                </a:rPr>
                <a:t>shadow</a:t>
              </a:r>
              <a:r>
                <a:rPr lang="fr-FR" sz="1400" b="0" i="0" kern="1200" dirty="0">
                  <a:latin typeface="Calibri Light" panose="020F0302020204030204" pitchFamily="34" charset="0"/>
                  <a:cs typeface="Calibri Light" panose="020F0302020204030204" pitchFamily="34" charset="0"/>
                </a:rPr>
                <a:t> AI, en collaboration avec le département IT, au travers de la formalisation d’une politique ad hoc)</a:t>
              </a:r>
            </a:p>
          </p:txBody>
        </p:sp>
      </p:grpSp>
      <p:sp>
        <p:nvSpPr>
          <p:cNvPr id="20" name="Rectangle 19">
            <a:extLst>
              <a:ext uri="{FF2B5EF4-FFF2-40B4-BE49-F238E27FC236}">
                <a16:creationId xmlns:a16="http://schemas.microsoft.com/office/drawing/2014/main" id="{E110615E-6CEC-50D5-5D70-C593CF3E2FAE}"/>
              </a:ext>
            </a:extLst>
          </p:cNvPr>
          <p:cNvSpPr/>
          <p:nvPr/>
        </p:nvSpPr>
        <p:spPr>
          <a:xfrm>
            <a:off x="9978137" y="1148864"/>
            <a:ext cx="669473" cy="669473"/>
          </a:xfrm>
          <a:prstGeom prst="rect">
            <a:avLst/>
          </a:prstGeom>
        </p:spPr>
        <p:style>
          <a:lnRef idx="2">
            <a:schemeClr val="lt1">
              <a:hueOff val="0"/>
              <a:satOff val="0"/>
              <a:lumOff val="0"/>
              <a:alphaOff val="0"/>
            </a:schemeClr>
          </a:lnRef>
          <a:fillRef idx="1">
            <a:schemeClr val="accent3">
              <a:tint val="50000"/>
              <a:hueOff val="5016610"/>
              <a:satOff val="45467"/>
              <a:lumOff val="6952"/>
              <a:alphaOff val="0"/>
            </a:schemeClr>
          </a:fillRef>
          <a:effectRef idx="0">
            <a:schemeClr val="accent3">
              <a:tint val="50000"/>
              <a:hueOff val="5016610"/>
              <a:satOff val="45467"/>
              <a:lumOff val="6952"/>
              <a:alphaOff val="0"/>
            </a:schemeClr>
          </a:effectRef>
          <a:fontRef idx="minor">
            <a:schemeClr val="lt1">
              <a:hueOff val="0"/>
              <a:satOff val="0"/>
              <a:lumOff val="0"/>
              <a:alphaOff val="0"/>
            </a:schemeClr>
          </a:fontRef>
        </p:style>
        <p:txBody>
          <a:bodyPr/>
          <a:lstStyle/>
          <a:p>
            <a:endParaRPr lang="fr-FR"/>
          </a:p>
        </p:txBody>
      </p:sp>
    </p:spTree>
    <p:extLst>
      <p:ext uri="{BB962C8B-B14F-4D97-AF65-F5344CB8AC3E}">
        <p14:creationId xmlns:p14="http://schemas.microsoft.com/office/powerpoint/2010/main" val="288259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469468" y="5909733"/>
            <a:ext cx="5198533" cy="923330"/>
          </a:xfrm>
          <a:prstGeom prst="rect">
            <a:avLst/>
          </a:prstGeom>
          <a:solidFill>
            <a:schemeClr val="bg1"/>
          </a:solidFill>
        </p:spPr>
        <p:txBody>
          <a:bodyPr wrap="square" rtlCol="0">
            <a:spAutoFit/>
          </a:bodyPr>
          <a:lstStyle/>
          <a:p>
            <a:endParaRPr lang="fr-FR" dirty="0"/>
          </a:p>
          <a:p>
            <a:endParaRPr lang="fr-FR" dirty="0"/>
          </a:p>
          <a:p>
            <a:endParaRPr lang="fr-FR" dirty="0"/>
          </a:p>
        </p:txBody>
      </p:sp>
      <p:sp>
        <p:nvSpPr>
          <p:cNvPr id="9" name="Titre 3">
            <a:extLst>
              <a:ext uri="{FF2B5EF4-FFF2-40B4-BE49-F238E27FC236}">
                <a16:creationId xmlns:a16="http://schemas.microsoft.com/office/drawing/2014/main" id="{A6BE5693-3808-814B-BF87-66E7CF8CB1A3}"/>
              </a:ext>
            </a:extLst>
          </p:cNvPr>
          <p:cNvSpPr txBox="1">
            <a:spLocks/>
          </p:cNvSpPr>
          <p:nvPr/>
        </p:nvSpPr>
        <p:spPr>
          <a:xfrm>
            <a:off x="676604" y="40415"/>
            <a:ext cx="108387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317B8E"/>
                </a:solidFill>
                <a:latin typeface="Calibri Light" panose="020F0302020204030204" pitchFamily="34" charset="0"/>
                <a:ea typeface="+mn-ea"/>
                <a:cs typeface="Calibri Light" panose="020F0302020204030204" pitchFamily="34" charset="0"/>
              </a:rPr>
              <a:t>Le manager: un rôle en évolution</a:t>
            </a:r>
          </a:p>
        </p:txBody>
      </p:sp>
      <p:grpSp>
        <p:nvGrpSpPr>
          <p:cNvPr id="22" name="Groupe 21"/>
          <p:cNvGrpSpPr/>
          <p:nvPr/>
        </p:nvGrpSpPr>
        <p:grpSpPr>
          <a:xfrm>
            <a:off x="446690" y="1489517"/>
            <a:ext cx="11298621" cy="389004"/>
            <a:chOff x="0" y="173054"/>
            <a:chExt cx="11298621" cy="389004"/>
          </a:xfrm>
        </p:grpSpPr>
        <p:sp>
          <p:nvSpPr>
            <p:cNvPr id="32" name="Rectangle à coins arrondis 31"/>
            <p:cNvSpPr/>
            <p:nvPr/>
          </p:nvSpPr>
          <p:spPr>
            <a:xfrm>
              <a:off x="0" y="173054"/>
              <a:ext cx="11298621" cy="389004"/>
            </a:xfrm>
            <a:prstGeom prst="roundRect">
              <a:avLst/>
            </a:prstGeom>
            <a:solidFill>
              <a:srgbClr val="317B8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sz="2400">
                <a:latin typeface="Calibri Light" panose="020F0302020204030204" pitchFamily="34" charset="0"/>
                <a:cs typeface="Calibri Light" panose="020F0302020204030204" pitchFamily="34" charset="0"/>
              </a:endParaRPr>
            </a:p>
          </p:txBody>
        </p:sp>
        <p:sp>
          <p:nvSpPr>
            <p:cNvPr id="33" name="ZoneTexte 32"/>
            <p:cNvSpPr txBox="1"/>
            <p:nvPr/>
          </p:nvSpPr>
          <p:spPr>
            <a:xfrm>
              <a:off x="18990" y="192044"/>
              <a:ext cx="11260641" cy="35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773">
                <a:lnSpc>
                  <a:spcPct val="90000"/>
                </a:lnSpc>
                <a:spcBef>
                  <a:spcPct val="0"/>
                </a:spcBef>
                <a:spcAft>
                  <a:spcPct val="35000"/>
                </a:spcAft>
              </a:pPr>
              <a:r>
                <a:rPr lang="fr-FR" sz="2400" dirty="0">
                  <a:latin typeface="Calibri Light" panose="020F0302020204030204" pitchFamily="34" charset="0"/>
                  <a:cs typeface="Calibri Light" panose="020F0302020204030204" pitchFamily="34" charset="0"/>
                </a:rPr>
                <a:t>Transformation des rôles classiques</a:t>
              </a:r>
            </a:p>
          </p:txBody>
        </p:sp>
      </p:grpSp>
      <p:grpSp>
        <p:nvGrpSpPr>
          <p:cNvPr id="23" name="Groupe 22"/>
          <p:cNvGrpSpPr/>
          <p:nvPr/>
        </p:nvGrpSpPr>
        <p:grpSpPr>
          <a:xfrm>
            <a:off x="446690" y="1932315"/>
            <a:ext cx="11298621" cy="2914560"/>
            <a:chOff x="0" y="615853"/>
            <a:chExt cx="11298621" cy="2914560"/>
          </a:xfrm>
        </p:grpSpPr>
        <p:sp>
          <p:nvSpPr>
            <p:cNvPr id="30" name="Rectangle 29"/>
            <p:cNvSpPr/>
            <p:nvPr/>
          </p:nvSpPr>
          <p:spPr>
            <a:xfrm>
              <a:off x="0" y="615853"/>
              <a:ext cx="11298621" cy="29145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sz="2400">
                <a:latin typeface="Calibri Light" panose="020F0302020204030204" pitchFamily="34" charset="0"/>
                <a:cs typeface="Calibri Light" panose="020F0302020204030204" pitchFamily="34" charset="0"/>
              </a:endParaRPr>
            </a:p>
          </p:txBody>
        </p:sp>
        <p:sp>
          <p:nvSpPr>
            <p:cNvPr id="31" name="ZoneTexte 30"/>
            <p:cNvSpPr txBox="1"/>
            <p:nvPr/>
          </p:nvSpPr>
          <p:spPr>
            <a:xfrm>
              <a:off x="0" y="615853"/>
              <a:ext cx="11298621" cy="29145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8731" tIns="25400" rIns="142240" bIns="25400" numCol="1" spcCol="1270" anchor="t" anchorCtr="0">
              <a:noAutofit/>
            </a:bodyPr>
            <a:lstStyle/>
            <a:p>
              <a:pPr marL="228594" lvl="1" indent="-228594" defTabSz="888978">
                <a:lnSpc>
                  <a:spcPct val="90000"/>
                </a:lnSpc>
                <a:spcBef>
                  <a:spcPct val="0"/>
                </a:spcBef>
                <a:spcAft>
                  <a:spcPct val="20000"/>
                </a:spcAft>
                <a:buChar char="••"/>
              </a:pPr>
              <a:r>
                <a:rPr lang="fr-FR" sz="2000" b="1" dirty="0">
                  <a:latin typeface="Calibri Light" panose="020F0302020204030204" pitchFamily="34" charset="0"/>
                  <a:cs typeface="Calibri Light" panose="020F0302020204030204" pitchFamily="34" charset="0"/>
                </a:rPr>
                <a:t>Informer et communiquer </a:t>
              </a:r>
              <a:r>
                <a:rPr lang="fr-FR" sz="2000" dirty="0">
                  <a:latin typeface="Calibri Light" panose="020F0302020204030204" pitchFamily="34" charset="0"/>
                  <a:cs typeface="Calibri Light" panose="020F0302020204030204" pitchFamily="34" charset="0"/>
                  <a:sym typeface="Wingdings" pitchFamily="2" charset="2"/>
                </a:rPr>
                <a:t> traduire, mettre en contexte, partager les connaissances</a:t>
              </a:r>
              <a:endParaRPr lang="fr-FR" sz="2000" dirty="0">
                <a:latin typeface="Calibri Light" panose="020F0302020204030204" pitchFamily="34" charset="0"/>
                <a:cs typeface="Calibri Light" panose="020F0302020204030204" pitchFamily="34" charset="0"/>
              </a:endParaRPr>
            </a:p>
            <a:p>
              <a:pPr marL="228594" lvl="1" indent="-228594" defTabSz="888978">
                <a:lnSpc>
                  <a:spcPct val="90000"/>
                </a:lnSpc>
                <a:spcBef>
                  <a:spcPct val="0"/>
                </a:spcBef>
                <a:spcAft>
                  <a:spcPct val="20000"/>
                </a:spcAft>
                <a:buChar char="••"/>
              </a:pPr>
              <a:r>
                <a:rPr lang="fr-FR" sz="2000" b="1" dirty="0">
                  <a:latin typeface="Calibri Light" panose="020F0302020204030204" pitchFamily="34" charset="0"/>
                  <a:cs typeface="Calibri Light" panose="020F0302020204030204" pitchFamily="34" charset="0"/>
                </a:rPr>
                <a:t>Prendre des décisions </a:t>
              </a:r>
              <a:r>
                <a:rPr lang="fr-FR" sz="2000" dirty="0">
                  <a:latin typeface="Calibri Light" panose="020F0302020204030204" pitchFamily="34" charset="0"/>
                  <a:cs typeface="Calibri Light" panose="020F0302020204030204" pitchFamily="34" charset="0"/>
                  <a:sym typeface="Wingdings" pitchFamily="2" charset="2"/>
                </a:rPr>
                <a:t> rationaliser et sélectionner les outputs de l’IA au moyen de son intuition et de son expertise</a:t>
              </a:r>
              <a:endParaRPr lang="fr-FR" sz="2000" dirty="0">
                <a:latin typeface="Calibri Light" panose="020F0302020204030204" pitchFamily="34" charset="0"/>
                <a:cs typeface="Calibri Light" panose="020F0302020204030204" pitchFamily="34" charset="0"/>
              </a:endParaRPr>
            </a:p>
            <a:p>
              <a:pPr marL="228594" lvl="1" indent="-228594" defTabSz="888978">
                <a:lnSpc>
                  <a:spcPct val="90000"/>
                </a:lnSpc>
                <a:spcBef>
                  <a:spcPct val="0"/>
                </a:spcBef>
                <a:spcAft>
                  <a:spcPct val="20000"/>
                </a:spcAft>
                <a:buChar char="••"/>
              </a:pPr>
              <a:r>
                <a:rPr lang="fr-FR" sz="2000" b="1" dirty="0">
                  <a:solidFill>
                    <a:schemeClr val="tx1"/>
                  </a:solidFill>
                  <a:latin typeface="Calibri Light" panose="020F0302020204030204" pitchFamily="34" charset="0"/>
                  <a:cs typeface="Calibri Light" panose="020F0302020204030204" pitchFamily="34" charset="0"/>
                </a:rPr>
                <a:t>Garantir</a:t>
              </a:r>
              <a:r>
                <a:rPr lang="fr-FR" sz="2000" b="1" dirty="0">
                  <a:latin typeface="Calibri Light" panose="020F0302020204030204" pitchFamily="34" charset="0"/>
                  <a:cs typeface="Calibri Light" panose="020F0302020204030204" pitchFamily="34" charset="0"/>
                </a:rPr>
                <a:t> la montée en compétences </a:t>
              </a:r>
              <a:r>
                <a:rPr lang="fr-FR" sz="2000" dirty="0">
                  <a:latin typeface="Calibri Light" panose="020F0302020204030204" pitchFamily="34" charset="0"/>
                  <a:cs typeface="Calibri Light" panose="020F0302020204030204" pitchFamily="34" charset="0"/>
                  <a:sym typeface="Wingdings" pitchFamily="2" charset="2"/>
                </a:rPr>
                <a:t> </a:t>
              </a:r>
              <a:r>
                <a:rPr lang="fr-FR" sz="2000" dirty="0">
                  <a:latin typeface="Calibri Light" panose="020F0302020204030204" pitchFamily="34" charset="0"/>
                  <a:cs typeface="Calibri Light" panose="020F0302020204030204" pitchFamily="34" charset="0"/>
                </a:rPr>
                <a:t>en cohérence avec l’IA et la pertinence de l’évolution des métiers au regard du développement de l’IA</a:t>
              </a:r>
            </a:p>
            <a:p>
              <a:pPr marL="228594" lvl="1" indent="-228594" defTabSz="888978">
                <a:lnSpc>
                  <a:spcPct val="90000"/>
                </a:lnSpc>
                <a:spcBef>
                  <a:spcPct val="0"/>
                </a:spcBef>
                <a:spcAft>
                  <a:spcPct val="20000"/>
                </a:spcAft>
                <a:buChar char="••"/>
              </a:pPr>
              <a:r>
                <a:rPr lang="fr-FR" sz="2000" b="1" dirty="0">
                  <a:latin typeface="Calibri Light" panose="020F0302020204030204" pitchFamily="34" charset="0"/>
                  <a:cs typeface="Calibri Light" panose="020F0302020204030204" pitchFamily="34" charset="0"/>
                </a:rPr>
                <a:t>Veiller à la bonne intégration </a:t>
              </a:r>
              <a:r>
                <a:rPr lang="fr-FR" sz="2000" dirty="0">
                  <a:latin typeface="Calibri Light" panose="020F0302020204030204" pitchFamily="34" charset="0"/>
                  <a:cs typeface="Calibri Light" panose="020F0302020204030204" pitchFamily="34" charset="0"/>
                </a:rPr>
                <a:t>de l’IA </a:t>
              </a:r>
              <a:r>
                <a:rPr lang="fr-FR" sz="2000" b="1" dirty="0">
                  <a:latin typeface="Calibri Light" panose="020F0302020204030204" pitchFamily="34" charset="0"/>
                  <a:cs typeface="Calibri Light" panose="020F0302020204030204" pitchFamily="34" charset="0"/>
                </a:rPr>
                <a:t>dans l’équipe </a:t>
              </a:r>
              <a:r>
                <a:rPr lang="fr-FR" sz="2000" dirty="0">
                  <a:latin typeface="Calibri Light" panose="020F0302020204030204" pitchFamily="34" charset="0"/>
                  <a:cs typeface="Calibri Light" panose="020F0302020204030204" pitchFamily="34" charset="0"/>
                </a:rPr>
                <a:t>(affectation des tâches), collaboration H-M, centrage de l’humain sur les tâches à valeur ajoutée</a:t>
              </a:r>
            </a:p>
            <a:p>
              <a:pPr marL="228594" lvl="1" indent="-228594" defTabSz="888978">
                <a:lnSpc>
                  <a:spcPct val="90000"/>
                </a:lnSpc>
                <a:spcBef>
                  <a:spcPct val="0"/>
                </a:spcBef>
                <a:spcAft>
                  <a:spcPct val="20000"/>
                </a:spcAft>
                <a:buChar char="••"/>
              </a:pPr>
              <a:endParaRPr lang="fr-FR" sz="2000" dirty="0">
                <a:latin typeface="Calibri Light" panose="020F0302020204030204" pitchFamily="34" charset="0"/>
                <a:cs typeface="Calibri Light" panose="020F0302020204030204" pitchFamily="34" charset="0"/>
              </a:endParaRPr>
            </a:p>
            <a:p>
              <a:pPr marL="228594" lvl="1" indent="-228594" defTabSz="888978">
                <a:lnSpc>
                  <a:spcPct val="90000"/>
                </a:lnSpc>
                <a:spcBef>
                  <a:spcPct val="0"/>
                </a:spcBef>
                <a:spcAft>
                  <a:spcPct val="20000"/>
                </a:spcAft>
                <a:buChar char="••"/>
              </a:pPr>
              <a:endParaRPr lang="fr-FR" sz="2000" dirty="0">
                <a:latin typeface="Calibri Light" panose="020F0302020204030204" pitchFamily="34" charset="0"/>
                <a:cs typeface="Calibri Light" panose="020F0302020204030204" pitchFamily="34" charset="0"/>
              </a:endParaRPr>
            </a:p>
          </p:txBody>
        </p:sp>
      </p:grpSp>
      <p:grpSp>
        <p:nvGrpSpPr>
          <p:cNvPr id="24" name="Groupe 23"/>
          <p:cNvGrpSpPr/>
          <p:nvPr/>
        </p:nvGrpSpPr>
        <p:grpSpPr>
          <a:xfrm>
            <a:off x="446690" y="4545110"/>
            <a:ext cx="11298621" cy="466496"/>
            <a:chOff x="0" y="3476619"/>
            <a:chExt cx="11298621" cy="466496"/>
          </a:xfrm>
        </p:grpSpPr>
        <p:sp>
          <p:nvSpPr>
            <p:cNvPr id="28" name="Rectangle à coins arrondis 27"/>
            <p:cNvSpPr/>
            <p:nvPr/>
          </p:nvSpPr>
          <p:spPr>
            <a:xfrm>
              <a:off x="0" y="3476619"/>
              <a:ext cx="11298621" cy="466496"/>
            </a:xfrm>
            <a:prstGeom prst="roundRect">
              <a:avLst/>
            </a:prstGeom>
            <a:solidFill>
              <a:srgbClr val="317B8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sz="2400">
                <a:latin typeface="Calibri Light" panose="020F0302020204030204" pitchFamily="34" charset="0"/>
                <a:cs typeface="Calibri Light" panose="020F0302020204030204" pitchFamily="34" charset="0"/>
              </a:endParaRPr>
            </a:p>
          </p:txBody>
        </p:sp>
        <p:sp>
          <p:nvSpPr>
            <p:cNvPr id="29" name="ZoneTexte 28"/>
            <p:cNvSpPr txBox="1"/>
            <p:nvPr/>
          </p:nvSpPr>
          <p:spPr>
            <a:xfrm>
              <a:off x="22772" y="3499391"/>
              <a:ext cx="11253077" cy="4209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773">
                <a:lnSpc>
                  <a:spcPct val="90000"/>
                </a:lnSpc>
                <a:spcBef>
                  <a:spcPct val="0"/>
                </a:spcBef>
                <a:spcAft>
                  <a:spcPct val="35000"/>
                </a:spcAft>
              </a:pPr>
              <a:r>
                <a:rPr lang="fr-FR" sz="2400" dirty="0">
                  <a:latin typeface="Calibri Light" panose="020F0302020204030204" pitchFamily="34" charset="0"/>
                  <a:cs typeface="Calibri Light" panose="020F0302020204030204" pitchFamily="34" charset="0"/>
                </a:rPr>
                <a:t>Emergence de nouveaux rôles</a:t>
              </a:r>
            </a:p>
          </p:txBody>
        </p:sp>
      </p:grpSp>
      <p:grpSp>
        <p:nvGrpSpPr>
          <p:cNvPr id="25" name="Groupe 24"/>
          <p:cNvGrpSpPr/>
          <p:nvPr/>
        </p:nvGrpSpPr>
        <p:grpSpPr>
          <a:xfrm>
            <a:off x="446690" y="5092297"/>
            <a:ext cx="11298621" cy="1059840"/>
            <a:chOff x="0" y="4023806"/>
            <a:chExt cx="11298621" cy="1059840"/>
          </a:xfrm>
        </p:grpSpPr>
        <p:sp>
          <p:nvSpPr>
            <p:cNvPr id="26" name="Rectangle 25"/>
            <p:cNvSpPr/>
            <p:nvPr/>
          </p:nvSpPr>
          <p:spPr>
            <a:xfrm>
              <a:off x="0" y="4023806"/>
              <a:ext cx="11298621" cy="10598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sz="2400">
                <a:latin typeface="Calibri Light" panose="020F0302020204030204" pitchFamily="34" charset="0"/>
                <a:cs typeface="Calibri Light" panose="020F0302020204030204" pitchFamily="34" charset="0"/>
              </a:endParaRPr>
            </a:p>
          </p:txBody>
        </p:sp>
        <p:sp>
          <p:nvSpPr>
            <p:cNvPr id="27" name="ZoneTexte 26"/>
            <p:cNvSpPr txBox="1"/>
            <p:nvPr/>
          </p:nvSpPr>
          <p:spPr>
            <a:xfrm>
              <a:off x="0" y="4023806"/>
              <a:ext cx="11298621" cy="10598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8731" tIns="25400" rIns="142240" bIns="25400" numCol="1" spcCol="1270" anchor="t" anchorCtr="0">
              <a:noAutofit/>
            </a:bodyPr>
            <a:lstStyle/>
            <a:p>
              <a:pPr marL="228594" lvl="1" indent="-228594" defTabSz="888978">
                <a:lnSpc>
                  <a:spcPct val="90000"/>
                </a:lnSpc>
                <a:spcBef>
                  <a:spcPct val="0"/>
                </a:spcBef>
                <a:spcAft>
                  <a:spcPct val="20000"/>
                </a:spcAft>
                <a:buChar char="••"/>
              </a:pPr>
              <a:r>
                <a:rPr lang="fr-FR" sz="2000" dirty="0">
                  <a:latin typeface="Calibri Light" panose="020F0302020204030204" pitchFamily="34" charset="0"/>
                  <a:cs typeface="Calibri Light" panose="020F0302020204030204" pitchFamily="34" charset="0"/>
                </a:rPr>
                <a:t>Être le </a:t>
              </a:r>
              <a:r>
                <a:rPr lang="fr-FR" sz="2000" b="1" dirty="0">
                  <a:latin typeface="Calibri Light" panose="020F0302020204030204" pitchFamily="34" charset="0"/>
                  <a:cs typeface="Calibri Light" panose="020F0302020204030204" pitchFamily="34" charset="0"/>
                </a:rPr>
                <a:t>gardien</a:t>
              </a:r>
              <a:r>
                <a:rPr lang="fr-FR" sz="2000" dirty="0">
                  <a:latin typeface="Calibri Light" panose="020F0302020204030204" pitchFamily="34" charset="0"/>
                  <a:cs typeface="Calibri Light" panose="020F0302020204030204" pitchFamily="34" charset="0"/>
                </a:rPr>
                <a:t> de la bonne utilisation de l’IA</a:t>
              </a:r>
            </a:p>
            <a:p>
              <a:pPr marL="228594" lvl="1" indent="-228594" defTabSz="888978">
                <a:lnSpc>
                  <a:spcPct val="90000"/>
                </a:lnSpc>
                <a:spcBef>
                  <a:spcPct val="0"/>
                </a:spcBef>
                <a:spcAft>
                  <a:spcPct val="20000"/>
                </a:spcAft>
                <a:buChar char="••"/>
              </a:pPr>
              <a:r>
                <a:rPr lang="fr-FR" sz="2000" b="1" dirty="0">
                  <a:latin typeface="Calibri Light" panose="020F0302020204030204" pitchFamily="34" charset="0"/>
                  <a:cs typeface="Calibri Light" panose="020F0302020204030204" pitchFamily="34" charset="0"/>
                </a:rPr>
                <a:t>Facilitateur pédagogue</a:t>
              </a:r>
              <a:r>
                <a:rPr lang="fr-FR" sz="2000" dirty="0">
                  <a:latin typeface="Calibri Light" panose="020F0302020204030204" pitchFamily="34" charset="0"/>
                  <a:cs typeface="Calibri Light" panose="020F0302020204030204" pitchFamily="34" charset="0"/>
                </a:rPr>
                <a:t>: comprendre, expliciter, proposer des leviers et améliorations</a:t>
              </a:r>
            </a:p>
            <a:p>
              <a:pPr marL="228594" lvl="1" indent="-228594" defTabSz="888978">
                <a:lnSpc>
                  <a:spcPct val="90000"/>
                </a:lnSpc>
                <a:spcBef>
                  <a:spcPct val="0"/>
                </a:spcBef>
                <a:spcAft>
                  <a:spcPct val="20000"/>
                </a:spcAft>
                <a:buChar char="••"/>
              </a:pPr>
              <a:r>
                <a:rPr lang="fr-FR" sz="2000" b="1" dirty="0">
                  <a:latin typeface="Calibri Light" panose="020F0302020204030204" pitchFamily="34" charset="0"/>
                  <a:cs typeface="Calibri Light" panose="020F0302020204030204" pitchFamily="34" charset="0"/>
                </a:rPr>
                <a:t>Surveiller</a:t>
              </a:r>
              <a:r>
                <a:rPr lang="fr-FR" sz="2000" dirty="0">
                  <a:latin typeface="Calibri Light" panose="020F0302020204030204" pitchFamily="34" charset="0"/>
                  <a:cs typeface="Calibri Light" panose="020F0302020204030204" pitchFamily="34" charset="0"/>
                </a:rPr>
                <a:t> et </a:t>
              </a:r>
              <a:r>
                <a:rPr lang="fr-FR" sz="2000" b="1" dirty="0">
                  <a:latin typeface="Calibri Light" panose="020F0302020204030204" pitchFamily="34" charset="0"/>
                  <a:cs typeface="Calibri Light" panose="020F0302020204030204" pitchFamily="34" charset="0"/>
                </a:rPr>
                <a:t>challenger</a:t>
              </a:r>
              <a:r>
                <a:rPr lang="fr-FR" sz="2000" dirty="0">
                  <a:latin typeface="Calibri Light" panose="020F0302020204030204" pitchFamily="34" charset="0"/>
                  <a:cs typeface="Calibri Light" panose="020F0302020204030204" pitchFamily="34" charset="0"/>
                </a:rPr>
                <a:t> la machine</a:t>
              </a:r>
            </a:p>
          </p:txBody>
        </p:sp>
      </p:grpSp>
      <p:pic>
        <p:nvPicPr>
          <p:cNvPr id="17" name="Image 16" descr="Logo_01.png">
            <a:extLst>
              <a:ext uri="{FF2B5EF4-FFF2-40B4-BE49-F238E27FC236}">
                <a16:creationId xmlns:a16="http://schemas.microsoft.com/office/drawing/2014/main" id="{06B59482-6795-C84A-9CE1-A842F41E885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55897"/>
          <a:stretch/>
        </p:blipFill>
        <p:spPr>
          <a:xfrm>
            <a:off x="335360" y="6271953"/>
            <a:ext cx="1140949" cy="356657"/>
          </a:xfrm>
          <a:prstGeom prst="rect">
            <a:avLst/>
          </a:prstGeom>
        </p:spPr>
      </p:pic>
      <p:pic>
        <p:nvPicPr>
          <p:cNvPr id="18" name="Image 17" descr="EQUIS_logo13.eps">
            <a:extLst>
              <a:ext uri="{FF2B5EF4-FFF2-40B4-BE49-F238E27FC236}">
                <a16:creationId xmlns:a16="http://schemas.microsoft.com/office/drawing/2014/main" id="{2C0622F0-079F-6D49-8A95-45E3349B58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2277" y="6345566"/>
            <a:ext cx="518751" cy="374327"/>
          </a:xfrm>
          <a:prstGeom prst="rect">
            <a:avLst/>
          </a:prstGeom>
        </p:spPr>
      </p:pic>
      <p:pic>
        <p:nvPicPr>
          <p:cNvPr id="19" name="Image 18" descr="aacsb.png">
            <a:extLst>
              <a:ext uri="{FF2B5EF4-FFF2-40B4-BE49-F238E27FC236}">
                <a16:creationId xmlns:a16="http://schemas.microsoft.com/office/drawing/2014/main" id="{18543784-B7BD-EE40-8477-193A5A3A6C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6374" y="6418788"/>
            <a:ext cx="806783" cy="301105"/>
          </a:xfrm>
          <a:prstGeom prst="rect">
            <a:avLst/>
          </a:prstGeom>
        </p:spPr>
      </p:pic>
      <p:pic>
        <p:nvPicPr>
          <p:cNvPr id="20" name="Image 19" descr="uLIEGE_HEC_Logo-RVB@2x.png">
            <a:extLst>
              <a:ext uri="{FF2B5EF4-FFF2-40B4-BE49-F238E27FC236}">
                <a16:creationId xmlns:a16="http://schemas.microsoft.com/office/drawing/2014/main" id="{122CB0A8-956F-9F4D-8503-4A322B14E6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6482" y="6269704"/>
            <a:ext cx="1827153" cy="593753"/>
          </a:xfrm>
          <a:prstGeom prst="rect">
            <a:avLst/>
          </a:prstGeom>
        </p:spPr>
      </p:pic>
    </p:spTree>
    <p:extLst>
      <p:ext uri="{BB962C8B-B14F-4D97-AF65-F5344CB8AC3E}">
        <p14:creationId xmlns:p14="http://schemas.microsoft.com/office/powerpoint/2010/main" val="339502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087DF6-D7DF-8E1D-4320-E93D3377EF26}"/>
              </a:ext>
            </a:extLst>
          </p:cNvPr>
          <p:cNvSpPr/>
          <p:nvPr/>
        </p:nvSpPr>
        <p:spPr>
          <a:xfrm>
            <a:off x="0" y="0"/>
            <a:ext cx="3747911"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620889" y="981965"/>
            <a:ext cx="3002044"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Calibri Light" panose="020F0302020204030204" pitchFamily="34" charset="0"/>
                <a:ea typeface="+mj-ea"/>
                <a:cs typeface="Calibri Light" panose="020F0302020204030204" pitchFamily="34" charset="0"/>
              </a:rPr>
              <a:t>Une </a:t>
            </a:r>
            <a:r>
              <a:rPr lang="en-US" sz="4000" kern="1200" dirty="0" err="1">
                <a:solidFill>
                  <a:srgbClr val="FFFFFF"/>
                </a:solidFill>
                <a:latin typeface="Calibri Light" panose="020F0302020204030204" pitchFamily="34" charset="0"/>
                <a:ea typeface="+mj-ea"/>
                <a:cs typeface="Calibri Light" panose="020F0302020204030204" pitchFamily="34" charset="0"/>
              </a:rPr>
              <a:t>approche</a:t>
            </a:r>
            <a:r>
              <a:rPr lang="en-US" sz="4000" kern="1200" dirty="0">
                <a:solidFill>
                  <a:srgbClr val="FFFFFF"/>
                </a:solidFill>
                <a:latin typeface="Calibri Light" panose="020F0302020204030204" pitchFamily="34" charset="0"/>
                <a:ea typeface="+mj-ea"/>
                <a:cs typeface="Calibri Light" panose="020F0302020204030204" pitchFamily="34" charset="0"/>
              </a:rPr>
              <a:t> critique et pratique (1)</a:t>
            </a:r>
          </a:p>
        </p:txBody>
      </p:sp>
      <p:graphicFrame>
        <p:nvGraphicFramePr>
          <p:cNvPr id="6" name="Content Placeholder 3">
            <a:extLst>
              <a:ext uri="{FF2B5EF4-FFF2-40B4-BE49-F238E27FC236}">
                <a16:creationId xmlns:a16="http://schemas.microsoft.com/office/drawing/2014/main" id="{E28EB9B7-5549-3C33-DFFB-90352A210A3C}"/>
              </a:ext>
            </a:extLst>
          </p:cNvPr>
          <p:cNvGraphicFramePr>
            <a:graphicFrameLocks noGrp="1"/>
          </p:cNvGraphicFramePr>
          <p:nvPr>
            <p:ph idx="1"/>
            <p:extLst>
              <p:ext uri="{D42A27DB-BD31-4B8C-83A1-F6EECF244321}">
                <p14:modId xmlns:p14="http://schemas.microsoft.com/office/powerpoint/2010/main" val="1294368830"/>
              </p:ext>
            </p:extLst>
          </p:nvPr>
        </p:nvGraphicFramePr>
        <p:xfrm>
          <a:off x="4109156" y="649480"/>
          <a:ext cx="7616121" cy="554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 1" descr="Logo_01.png">
            <a:extLst>
              <a:ext uri="{FF2B5EF4-FFF2-40B4-BE49-F238E27FC236}">
                <a16:creationId xmlns:a16="http://schemas.microsoft.com/office/drawing/2014/main" id="{848F813B-E5E2-4A3D-A4CF-EBF276B72EB6}"/>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r="55897"/>
          <a:stretch/>
        </p:blipFill>
        <p:spPr>
          <a:xfrm>
            <a:off x="143339" y="6345565"/>
            <a:ext cx="1197475" cy="374327"/>
          </a:xfrm>
          <a:prstGeom prst="rect">
            <a:avLst/>
          </a:prstGeom>
        </p:spPr>
      </p:pic>
      <p:pic>
        <p:nvPicPr>
          <p:cNvPr id="5" name="Image 4" descr="aacsb.png">
            <a:extLst>
              <a:ext uri="{FF2B5EF4-FFF2-40B4-BE49-F238E27FC236}">
                <a16:creationId xmlns:a16="http://schemas.microsoft.com/office/drawing/2014/main" id="{180DC89C-71F7-2BC5-7734-9A0438D03E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56374" y="6418788"/>
            <a:ext cx="806783" cy="301105"/>
          </a:xfrm>
          <a:prstGeom prst="rect">
            <a:avLst/>
          </a:prstGeom>
        </p:spPr>
      </p:pic>
      <p:pic>
        <p:nvPicPr>
          <p:cNvPr id="7" name="Image 6" descr="uLIEGE_HEC_Logo-RVB@2x.png">
            <a:extLst>
              <a:ext uri="{FF2B5EF4-FFF2-40B4-BE49-F238E27FC236}">
                <a16:creationId xmlns:a16="http://schemas.microsoft.com/office/drawing/2014/main" id="{F1FD2BBD-29C8-4FD8-A504-4FE5EFC225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16482" y="6269704"/>
            <a:ext cx="1827153" cy="593753"/>
          </a:xfrm>
          <a:prstGeom prst="rect">
            <a:avLst/>
          </a:prstGeom>
        </p:spPr>
      </p:pic>
      <p:pic>
        <p:nvPicPr>
          <p:cNvPr id="8" name="Image 7" descr="EFMD-Global-EQUIS-Accredited-Pantone.png">
            <a:extLst>
              <a:ext uri="{FF2B5EF4-FFF2-40B4-BE49-F238E27FC236}">
                <a16:creationId xmlns:a16="http://schemas.microsoft.com/office/drawing/2014/main" id="{B64D8EBA-037E-3880-7EEB-F76ADDC374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73659" y="6269703"/>
            <a:ext cx="729389" cy="526504"/>
          </a:xfrm>
          <a:prstGeom prst="rect">
            <a:avLst/>
          </a:prstGeom>
        </p:spPr>
      </p:pic>
    </p:spTree>
    <p:extLst>
      <p:ext uri="{BB962C8B-B14F-4D97-AF65-F5344CB8AC3E}">
        <p14:creationId xmlns:p14="http://schemas.microsoft.com/office/powerpoint/2010/main" val="206074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92015A-2641-D9BB-D96A-1CE1070FB689}"/>
              </a:ext>
            </a:extLst>
          </p:cNvPr>
          <p:cNvSpPr/>
          <p:nvPr/>
        </p:nvSpPr>
        <p:spPr>
          <a:xfrm>
            <a:off x="0" y="0"/>
            <a:ext cx="3747911"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2" name="Content Placeholder 3">
            <a:extLst>
              <a:ext uri="{FF2B5EF4-FFF2-40B4-BE49-F238E27FC236}">
                <a16:creationId xmlns:a16="http://schemas.microsoft.com/office/drawing/2014/main" id="{D4C98E7D-2DDE-D97F-3A0B-B77B07B9747F}"/>
              </a:ext>
            </a:extLst>
          </p:cNvPr>
          <p:cNvGraphicFramePr>
            <a:graphicFrameLocks noGrp="1"/>
          </p:cNvGraphicFramePr>
          <p:nvPr>
            <p:ph idx="1"/>
            <p:extLst>
              <p:ext uri="{D42A27DB-BD31-4B8C-83A1-F6EECF244321}">
                <p14:modId xmlns:p14="http://schemas.microsoft.com/office/powerpoint/2010/main" val="1952669386"/>
              </p:ext>
            </p:extLst>
          </p:nvPr>
        </p:nvGraphicFramePr>
        <p:xfrm>
          <a:off x="4451532" y="765544"/>
          <a:ext cx="7300201" cy="5326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3ADB221F-2399-20F7-9E4D-85153A0E5E74}"/>
              </a:ext>
            </a:extLst>
          </p:cNvPr>
          <p:cNvSpPr txBox="1"/>
          <p:nvPr/>
        </p:nvSpPr>
        <p:spPr>
          <a:xfrm>
            <a:off x="620889" y="981965"/>
            <a:ext cx="3002044"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Calibri Light" panose="020F0302020204030204" pitchFamily="34" charset="0"/>
                <a:ea typeface="+mj-ea"/>
                <a:cs typeface="Calibri Light" panose="020F0302020204030204" pitchFamily="34" charset="0"/>
              </a:rPr>
              <a:t>Une </a:t>
            </a:r>
            <a:r>
              <a:rPr lang="en-US" sz="4000" kern="1200" dirty="0" err="1">
                <a:solidFill>
                  <a:srgbClr val="FFFFFF"/>
                </a:solidFill>
                <a:latin typeface="Calibri Light" panose="020F0302020204030204" pitchFamily="34" charset="0"/>
                <a:ea typeface="+mj-ea"/>
                <a:cs typeface="Calibri Light" panose="020F0302020204030204" pitchFamily="34" charset="0"/>
              </a:rPr>
              <a:t>approche</a:t>
            </a:r>
            <a:r>
              <a:rPr lang="en-US" sz="4000" kern="1200" dirty="0">
                <a:solidFill>
                  <a:srgbClr val="FFFFFF"/>
                </a:solidFill>
                <a:latin typeface="Calibri Light" panose="020F0302020204030204" pitchFamily="34" charset="0"/>
                <a:ea typeface="+mj-ea"/>
                <a:cs typeface="Calibri Light" panose="020F0302020204030204" pitchFamily="34" charset="0"/>
              </a:rPr>
              <a:t> critique et pratique (2)</a:t>
            </a:r>
          </a:p>
        </p:txBody>
      </p:sp>
      <p:pic>
        <p:nvPicPr>
          <p:cNvPr id="4" name="Image 3" descr="Logo_01.png">
            <a:extLst>
              <a:ext uri="{FF2B5EF4-FFF2-40B4-BE49-F238E27FC236}">
                <a16:creationId xmlns:a16="http://schemas.microsoft.com/office/drawing/2014/main" id="{ADCB32BE-2A26-6130-26F9-7B6392901B16}"/>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r="55897"/>
          <a:stretch/>
        </p:blipFill>
        <p:spPr>
          <a:xfrm>
            <a:off x="143339" y="6345565"/>
            <a:ext cx="1197475" cy="374327"/>
          </a:xfrm>
          <a:prstGeom prst="rect">
            <a:avLst/>
          </a:prstGeom>
        </p:spPr>
      </p:pic>
      <p:pic>
        <p:nvPicPr>
          <p:cNvPr id="5" name="Image 4" descr="aacsb.png">
            <a:extLst>
              <a:ext uri="{FF2B5EF4-FFF2-40B4-BE49-F238E27FC236}">
                <a16:creationId xmlns:a16="http://schemas.microsoft.com/office/drawing/2014/main" id="{690D8E1B-6157-03C8-80A4-A3B5A50D53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56374" y="6418788"/>
            <a:ext cx="806783" cy="301105"/>
          </a:xfrm>
          <a:prstGeom prst="rect">
            <a:avLst/>
          </a:prstGeom>
        </p:spPr>
      </p:pic>
      <p:pic>
        <p:nvPicPr>
          <p:cNvPr id="6" name="Image 5" descr="uLIEGE_HEC_Logo-RVB@2x.png">
            <a:extLst>
              <a:ext uri="{FF2B5EF4-FFF2-40B4-BE49-F238E27FC236}">
                <a16:creationId xmlns:a16="http://schemas.microsoft.com/office/drawing/2014/main" id="{708B075F-1019-2767-ACD2-CACC9DB3CC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16482" y="6269704"/>
            <a:ext cx="1827153" cy="593753"/>
          </a:xfrm>
          <a:prstGeom prst="rect">
            <a:avLst/>
          </a:prstGeom>
        </p:spPr>
      </p:pic>
      <p:pic>
        <p:nvPicPr>
          <p:cNvPr id="7" name="Image 6" descr="EFMD-Global-EQUIS-Accredited-Pantone.png">
            <a:extLst>
              <a:ext uri="{FF2B5EF4-FFF2-40B4-BE49-F238E27FC236}">
                <a16:creationId xmlns:a16="http://schemas.microsoft.com/office/drawing/2014/main" id="{54F1383D-BB5C-0A37-6363-67BFB782E5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73659" y="6269703"/>
            <a:ext cx="729389" cy="526504"/>
          </a:xfrm>
          <a:prstGeom prst="rect">
            <a:avLst/>
          </a:prstGeom>
        </p:spPr>
      </p:pic>
    </p:spTree>
    <p:extLst>
      <p:ext uri="{BB962C8B-B14F-4D97-AF65-F5344CB8AC3E}">
        <p14:creationId xmlns:p14="http://schemas.microsoft.com/office/powerpoint/2010/main" val="206533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oneTexte 5">
            <a:extLst>
              <a:ext uri="{FF2B5EF4-FFF2-40B4-BE49-F238E27FC236}">
                <a16:creationId xmlns:a16="http://schemas.microsoft.com/office/drawing/2014/main" id="{52A7CDF6-6FF8-02DE-E435-B70E594E666B}"/>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Vidéo 4" title="Animation de technologie abstraite bleue">
            <a:hlinkClick r:id="" action="ppaction://media"/>
            <a:extLst>
              <a:ext uri="{FF2B5EF4-FFF2-40B4-BE49-F238E27FC236}">
                <a16:creationId xmlns:a16="http://schemas.microsoft.com/office/drawing/2014/main" id="{3DEE8EA4-E7E4-89AF-8DBB-FA9EB8866F1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62D58326-D3F9-28E9-1A2B-0817670C64F6}"/>
              </a:ext>
            </a:extLst>
          </p:cNvPr>
          <p:cNvPicPr>
            <a:picLocks noChangeAspect="1"/>
          </p:cNvPicPr>
          <p:nvPr/>
        </p:nvPicPr>
        <p:blipFill>
          <a:blip r:embed="rId10"/>
          <a:stretch>
            <a:fillRect/>
          </a:stretch>
        </p:blipFill>
        <p:spPr>
          <a:xfrm>
            <a:off x="7133507" y="5854149"/>
            <a:ext cx="4324560" cy="625387"/>
          </a:xfrm>
          <a:prstGeom prst="rect">
            <a:avLst/>
          </a:prstGeom>
        </p:spPr>
      </p:pic>
      <p:sp>
        <p:nvSpPr>
          <p:cNvPr id="13" name="ZoneTexte 12">
            <a:extLst>
              <a:ext uri="{FF2B5EF4-FFF2-40B4-BE49-F238E27FC236}">
                <a16:creationId xmlns:a16="http://schemas.microsoft.com/office/drawing/2014/main" id="{8280A1A2-2578-B363-F13C-D74FEB7D7A2C}"/>
              </a:ext>
            </a:extLst>
          </p:cNvPr>
          <p:cNvSpPr txBox="1"/>
          <p:nvPr/>
        </p:nvSpPr>
        <p:spPr>
          <a:xfrm>
            <a:off x="1023808" y="1345168"/>
            <a:ext cx="4576553" cy="3231654"/>
          </a:xfrm>
          <a:prstGeom prst="rect">
            <a:avLst/>
          </a:prstGeom>
          <a:noFill/>
        </p:spPr>
        <p:txBody>
          <a:bodyPr wrap="square" rtlCol="0">
            <a:spAutoFit/>
          </a:bodyPr>
          <a:lstStyle/>
          <a:p>
            <a:pPr algn="ctr"/>
            <a:r>
              <a:rPr lang="fr-FR" sz="6000" dirty="0">
                <a:solidFill>
                  <a:schemeClr val="bg1"/>
                </a:solidFill>
                <a:latin typeface="Calibri Light" panose="020F0302020204030204" pitchFamily="34" charset="0"/>
                <a:cs typeface="Calibri Light" panose="020F0302020204030204" pitchFamily="34" charset="0"/>
              </a:rPr>
              <a:t>MERCI</a:t>
            </a:r>
          </a:p>
          <a:p>
            <a:pPr algn="ctr"/>
            <a:endParaRPr lang="fr-FR" sz="3600" dirty="0">
              <a:solidFill>
                <a:schemeClr val="bg1"/>
              </a:solidFill>
              <a:latin typeface="Calibri Light" panose="020F0302020204030204" pitchFamily="34" charset="0"/>
              <a:cs typeface="Calibri Light" panose="020F0302020204030204" pitchFamily="34" charset="0"/>
            </a:endParaRPr>
          </a:p>
          <a:p>
            <a:pPr algn="ctr"/>
            <a:endParaRPr lang="fr-FR" sz="3600" dirty="0">
              <a:solidFill>
                <a:schemeClr val="bg1"/>
              </a:solidFill>
              <a:latin typeface="Calibri Light" panose="020F0302020204030204" pitchFamily="34" charset="0"/>
              <a:cs typeface="Calibri Light" panose="020F0302020204030204" pitchFamily="34" charset="0"/>
            </a:endParaRPr>
          </a:p>
          <a:p>
            <a:pPr algn="ctr"/>
            <a:r>
              <a:rPr lang="fr-FR" sz="3600" dirty="0">
                <a:solidFill>
                  <a:schemeClr val="bg1"/>
                </a:solidFill>
                <a:latin typeface="Calibri Light" panose="020F0302020204030204" pitchFamily="34" charset="0"/>
                <a:cs typeface="Calibri Light" panose="020F0302020204030204" pitchFamily="34" charset="0"/>
              </a:rPr>
              <a:t>Questions?</a:t>
            </a:r>
          </a:p>
          <a:p>
            <a:pPr algn="ctr"/>
            <a:r>
              <a:rPr lang="fr-FR" sz="3600" dirty="0">
                <a:solidFill>
                  <a:schemeClr val="bg1"/>
                </a:solidFill>
                <a:latin typeface="Calibri Light" panose="020F0302020204030204" pitchFamily="34" charset="0"/>
                <a:cs typeface="Calibri Light" panose="020F0302020204030204" pitchFamily="34" charset="0"/>
              </a:rPr>
              <a:t>Commentaires?</a:t>
            </a:r>
          </a:p>
        </p:txBody>
      </p:sp>
      <p:sp>
        <p:nvSpPr>
          <p:cNvPr id="14" name="ZoneTexte 13">
            <a:extLst>
              <a:ext uri="{FF2B5EF4-FFF2-40B4-BE49-F238E27FC236}">
                <a16:creationId xmlns:a16="http://schemas.microsoft.com/office/drawing/2014/main" id="{EB95C114-30CB-C423-0746-F944736A6EF5}"/>
              </a:ext>
            </a:extLst>
          </p:cNvPr>
          <p:cNvSpPr txBox="1"/>
          <p:nvPr/>
        </p:nvSpPr>
        <p:spPr>
          <a:xfrm>
            <a:off x="7423380" y="1873350"/>
            <a:ext cx="4576555" cy="2923877"/>
          </a:xfrm>
          <a:prstGeom prst="rect">
            <a:avLst/>
          </a:prstGeom>
          <a:noFill/>
        </p:spPr>
        <p:txBody>
          <a:bodyPr wrap="square" rtlCol="0">
            <a:spAutoFit/>
          </a:bodyPr>
          <a:lstStyle/>
          <a:p>
            <a:pPr algn="ctr"/>
            <a:r>
              <a:rPr lang="fr-FR" sz="4000" dirty="0">
                <a:solidFill>
                  <a:schemeClr val="bg1"/>
                </a:solidFill>
              </a:rPr>
              <a:t>Contact</a:t>
            </a:r>
            <a:endParaRPr lang="fr-FR" sz="4400" dirty="0">
              <a:solidFill>
                <a:schemeClr val="bg1"/>
              </a:solidFill>
            </a:endParaRPr>
          </a:p>
          <a:p>
            <a:pPr algn="ctr"/>
            <a:endParaRPr lang="fr-FR" sz="2400" dirty="0">
              <a:solidFill>
                <a:schemeClr val="bg1"/>
              </a:solidFill>
            </a:endParaRPr>
          </a:p>
          <a:p>
            <a:pPr algn="ctr"/>
            <a:endParaRPr lang="fr-FR" sz="2400" dirty="0">
              <a:solidFill>
                <a:schemeClr val="bg1"/>
              </a:solidFill>
            </a:endParaRPr>
          </a:p>
          <a:p>
            <a:pPr algn="ctr"/>
            <a:r>
              <a:rPr lang="fr-FR" sz="2400" dirty="0">
                <a:solidFill>
                  <a:schemeClr val="bg1"/>
                </a:solidFill>
              </a:rPr>
              <a:t>Giseline Rondeaux</a:t>
            </a:r>
          </a:p>
          <a:p>
            <a:pPr algn="ctr"/>
            <a:r>
              <a:rPr lang="fr-FR" sz="2400" dirty="0">
                <a:solidFill>
                  <a:schemeClr val="bg1"/>
                </a:solidFill>
                <a:hlinkClick r:id="rId11">
                  <a:extLst>
                    <a:ext uri="{A12FA001-AC4F-418D-AE19-62706E023703}">
                      <ahyp:hlinkClr xmlns:ahyp="http://schemas.microsoft.com/office/drawing/2018/hyperlinkcolor" val="tx"/>
                    </a:ext>
                  </a:extLst>
                </a:hlinkClick>
              </a:rPr>
              <a:t>G.Rondeaux@uliege.be</a:t>
            </a:r>
            <a:endParaRPr lang="fr-FR" sz="2400" dirty="0">
              <a:solidFill>
                <a:schemeClr val="bg1"/>
              </a:solidFill>
            </a:endParaRPr>
          </a:p>
          <a:p>
            <a:pPr algn="ctr"/>
            <a:endParaRPr lang="fr-FR" sz="2400" dirty="0">
              <a:solidFill>
                <a:schemeClr val="bg1"/>
              </a:solidFill>
            </a:endParaRPr>
          </a:p>
          <a:p>
            <a:pPr algn="ctr"/>
            <a:endParaRPr lang="fr-FR" sz="2400" dirty="0">
              <a:solidFill>
                <a:schemeClr val="bg1"/>
              </a:solidFill>
            </a:endParaRPr>
          </a:p>
        </p:txBody>
      </p:sp>
    </p:spTree>
    <p:extLst>
      <p:ext uri="{BB962C8B-B14F-4D97-AF65-F5344CB8AC3E}">
        <p14:creationId xmlns:p14="http://schemas.microsoft.com/office/powerpoint/2010/main" val="24554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51922D2-D397-9EA4-A66D-55B0884D1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1C4F65E8-77F3-84FF-D4B4-8DE15E85EEC9}"/>
              </a:ext>
            </a:extLst>
          </p:cNvPr>
          <p:cNvSpPr>
            <a:spLocks noGrp="1"/>
          </p:cNvSpPr>
          <p:nvPr>
            <p:ph type="title"/>
          </p:nvPr>
        </p:nvSpPr>
        <p:spPr>
          <a:xfrm>
            <a:off x="612649" y="548639"/>
            <a:ext cx="2458097" cy="5786638"/>
          </a:xfrm>
        </p:spPr>
        <p:txBody>
          <a:bodyPr anchor="t">
            <a:normAutofit/>
          </a:bodyPr>
          <a:lstStyle/>
          <a:p>
            <a:r>
              <a:rPr lang="fr-FR" dirty="0"/>
              <a:t>Le temps du débat</a:t>
            </a:r>
          </a:p>
        </p:txBody>
      </p:sp>
      <p:graphicFrame>
        <p:nvGraphicFramePr>
          <p:cNvPr id="7" name="Espace réservé du contenu 4">
            <a:extLst>
              <a:ext uri="{FF2B5EF4-FFF2-40B4-BE49-F238E27FC236}">
                <a16:creationId xmlns:a16="http://schemas.microsoft.com/office/drawing/2014/main" id="{D64EBE73-3377-6EA7-C058-CE7E95704E71}"/>
              </a:ext>
            </a:extLst>
          </p:cNvPr>
          <p:cNvGraphicFramePr>
            <a:graphicFrameLocks noGrp="1"/>
          </p:cNvGraphicFramePr>
          <p:nvPr>
            <p:ph idx="1"/>
            <p:extLst>
              <p:ext uri="{D42A27DB-BD31-4B8C-83A1-F6EECF244321}">
                <p14:modId xmlns:p14="http://schemas.microsoft.com/office/powerpoint/2010/main" val="637336970"/>
              </p:ext>
            </p:extLst>
          </p:nvPr>
        </p:nvGraphicFramePr>
        <p:xfrm>
          <a:off x="3343701" y="548640"/>
          <a:ext cx="8213985" cy="5786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2280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461E9D-B567-7655-638D-96C95496F675}"/>
              </a:ext>
            </a:extLst>
          </p:cNvPr>
          <p:cNvSpPr>
            <a:spLocks noGrp="1"/>
          </p:cNvSpPr>
          <p:nvPr>
            <p:ph type="title"/>
          </p:nvPr>
        </p:nvSpPr>
        <p:spPr>
          <a:xfrm>
            <a:off x="835924" y="-245211"/>
            <a:ext cx="10515600" cy="1325563"/>
          </a:xfrm>
        </p:spPr>
        <p:txBody>
          <a:bodyPr/>
          <a:lstStyle/>
          <a:p>
            <a:pPr algn="ctr"/>
            <a:r>
              <a:rPr lang="fr-FR" sz="3200" b="1" dirty="0">
                <a:solidFill>
                  <a:schemeClr val="tx2">
                    <a:lumMod val="75000"/>
                    <a:lumOff val="25000"/>
                  </a:schemeClr>
                </a:solidFill>
                <a:latin typeface="Calibri Light" panose="020F0302020204030204" pitchFamily="34" charset="0"/>
                <a:ea typeface="+mn-ea"/>
                <a:cs typeface="Calibri Light" panose="020F0302020204030204" pitchFamily="34" charset="0"/>
              </a:rPr>
              <a:t>Le </a:t>
            </a:r>
            <a:r>
              <a:rPr lang="fr-FR" sz="3200" b="1" dirty="0" err="1">
                <a:solidFill>
                  <a:schemeClr val="tx2">
                    <a:lumMod val="75000"/>
                    <a:lumOff val="25000"/>
                  </a:schemeClr>
                </a:solidFill>
                <a:latin typeface="Calibri Light" panose="020F0302020204030204" pitchFamily="34" charset="0"/>
                <a:ea typeface="+mn-ea"/>
                <a:cs typeface="Calibri Light" panose="020F0302020204030204" pitchFamily="34" charset="0"/>
              </a:rPr>
              <a:t>Lentic</a:t>
            </a:r>
            <a:r>
              <a:rPr lang="fr-FR" sz="3200" b="1" dirty="0">
                <a:solidFill>
                  <a:schemeClr val="tx2">
                    <a:lumMod val="75000"/>
                    <a:lumOff val="25000"/>
                  </a:schemeClr>
                </a:solidFill>
                <a:latin typeface="Calibri Light" panose="020F0302020204030204" pitchFamily="34" charset="0"/>
                <a:ea typeface="+mn-ea"/>
                <a:cs typeface="Calibri Light" panose="020F0302020204030204" pitchFamily="34" charset="0"/>
              </a:rPr>
              <a:t> (Technologie – Innovation – Changement)</a:t>
            </a:r>
          </a:p>
        </p:txBody>
      </p:sp>
      <p:graphicFrame>
        <p:nvGraphicFramePr>
          <p:cNvPr id="4" name="Espace réservé du contenu 3">
            <a:extLst>
              <a:ext uri="{FF2B5EF4-FFF2-40B4-BE49-F238E27FC236}">
                <a16:creationId xmlns:a16="http://schemas.microsoft.com/office/drawing/2014/main" id="{DFD7B8B9-281B-C48E-5C9E-E5A83E5B96C8}"/>
              </a:ext>
            </a:extLst>
          </p:cNvPr>
          <p:cNvGraphicFramePr>
            <a:graphicFrameLocks noGrp="1"/>
          </p:cNvGraphicFramePr>
          <p:nvPr>
            <p:ph idx="1"/>
            <p:extLst>
              <p:ext uri="{D42A27DB-BD31-4B8C-83A1-F6EECF244321}">
                <p14:modId xmlns:p14="http://schemas.microsoft.com/office/powerpoint/2010/main" val="498209708"/>
              </p:ext>
            </p:extLst>
          </p:nvPr>
        </p:nvGraphicFramePr>
        <p:xfrm>
          <a:off x="450375" y="750627"/>
          <a:ext cx="11286699" cy="5997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341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CustomShape 1"/>
          <p:cNvSpPr/>
          <p:nvPr/>
        </p:nvSpPr>
        <p:spPr>
          <a:xfrm>
            <a:off x="5469600" y="5909760"/>
            <a:ext cx="5197680" cy="91296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fr-FR" spc="-1">
              <a:latin typeface="Calibri Light" panose="020F0302020204030204" pitchFamily="34" charset="0"/>
              <a:cs typeface="Calibri Light" panose="020F0302020204030204" pitchFamily="34" charset="0"/>
            </a:endParaRPr>
          </a:p>
          <a:p>
            <a:pPr>
              <a:lnSpc>
                <a:spcPct val="100000"/>
              </a:lnSpc>
            </a:pPr>
            <a:endParaRPr lang="fr-FR" spc="-1">
              <a:latin typeface="Calibri Light" panose="020F0302020204030204" pitchFamily="34" charset="0"/>
              <a:cs typeface="Calibri Light" panose="020F0302020204030204" pitchFamily="34" charset="0"/>
            </a:endParaRPr>
          </a:p>
          <a:p>
            <a:pPr>
              <a:lnSpc>
                <a:spcPct val="100000"/>
              </a:lnSpc>
            </a:pPr>
            <a:endParaRPr lang="fr-FR" spc="-1">
              <a:latin typeface="Calibri Light" panose="020F0302020204030204" pitchFamily="34" charset="0"/>
              <a:cs typeface="Calibri Light" panose="020F0302020204030204" pitchFamily="34" charset="0"/>
            </a:endParaRPr>
          </a:p>
        </p:txBody>
      </p:sp>
      <p:sp>
        <p:nvSpPr>
          <p:cNvPr id="366" name="CustomShape 2"/>
          <p:cNvSpPr/>
          <p:nvPr/>
        </p:nvSpPr>
        <p:spPr>
          <a:xfrm>
            <a:off x="1399660" y="423240"/>
            <a:ext cx="9024840" cy="830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ctr">
              <a:lnSpc>
                <a:spcPct val="100000"/>
              </a:lnSpc>
            </a:pPr>
            <a:r>
              <a:rPr lang="fr-FR" sz="3200" b="1" dirty="0">
                <a:solidFill>
                  <a:schemeClr val="tx2">
                    <a:lumMod val="75000"/>
                    <a:lumOff val="25000"/>
                  </a:schemeClr>
                </a:solidFill>
                <a:latin typeface="Calibri Light" panose="020F0302020204030204" pitchFamily="34" charset="0"/>
                <a:cs typeface="Calibri Light" panose="020F0302020204030204" pitchFamily="34" charset="0"/>
              </a:rPr>
              <a:t>IA et impacts sur l’emploi</a:t>
            </a:r>
          </a:p>
        </p:txBody>
      </p:sp>
      <p:sp>
        <p:nvSpPr>
          <p:cNvPr id="369" name="CustomShape 3"/>
          <p:cNvSpPr/>
          <p:nvPr/>
        </p:nvSpPr>
        <p:spPr>
          <a:xfrm>
            <a:off x="2822500" y="5315730"/>
            <a:ext cx="6179160" cy="1006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fr-FR" sz="2400" spc="-1" dirty="0">
                <a:solidFill>
                  <a:srgbClr val="C0504D"/>
                </a:solidFill>
                <a:latin typeface="Calibri Light" panose="020F0302020204030204" pitchFamily="34" charset="0"/>
                <a:ea typeface="DejaVu Sans"/>
                <a:cs typeface="Calibri Light" panose="020F0302020204030204" pitchFamily="34" charset="0"/>
              </a:rPr>
              <a:t>Au-delà de l’évolution globale du métier, </a:t>
            </a:r>
          </a:p>
          <a:p>
            <a:pPr algn="ctr">
              <a:lnSpc>
                <a:spcPct val="100000"/>
              </a:lnSpc>
            </a:pPr>
            <a:r>
              <a:rPr lang="fr-FR" sz="2400" spc="-1" dirty="0">
                <a:solidFill>
                  <a:srgbClr val="C0504D"/>
                </a:solidFill>
                <a:latin typeface="Calibri Light" panose="020F0302020204030204" pitchFamily="34" charset="0"/>
                <a:ea typeface="DejaVu Sans"/>
                <a:cs typeface="Calibri Light" panose="020F0302020204030204" pitchFamily="34" charset="0"/>
              </a:rPr>
              <a:t>considérer l’évolution des tâches et leur diversité </a:t>
            </a:r>
          </a:p>
        </p:txBody>
      </p:sp>
      <p:sp>
        <p:nvSpPr>
          <p:cNvPr id="370" name="CustomShape 4"/>
          <p:cNvSpPr/>
          <p:nvPr/>
        </p:nvSpPr>
        <p:spPr>
          <a:xfrm>
            <a:off x="1637620" y="1816100"/>
            <a:ext cx="3890160" cy="3143340"/>
          </a:xfrm>
          <a:prstGeom prst="roundRect">
            <a:avLst>
              <a:gd name="adj" fmla="val 5000"/>
            </a:avLst>
          </a:prstGeom>
          <a:solidFill>
            <a:schemeClr val="tx2">
              <a:lumMod val="60000"/>
              <a:lumOff val="40000"/>
              <a:alpha val="40000"/>
            </a:schemeClr>
          </a:solidFill>
          <a:ln>
            <a:round/>
          </a:ln>
        </p:spPr>
        <p:style>
          <a:lnRef idx="2">
            <a:schemeClr val="lt1">
              <a:hueOff val="0"/>
              <a:satOff val="0"/>
              <a:lumOff val="0"/>
              <a:alphaOff val="0"/>
            </a:schemeClr>
          </a:lnRef>
          <a:fillRef idx="0">
            <a:scrgbClr r="0" g="0" b="0"/>
          </a:fillRef>
          <a:effectRef idx="0">
            <a:schemeClr val="accent1">
              <a:hueOff val="0"/>
              <a:satOff val="0"/>
              <a:lumOff val="0"/>
              <a:alphaOff val="0"/>
            </a:schemeClr>
          </a:effectRef>
          <a:fontRef idx="minor"/>
        </p:style>
        <p:txBody>
          <a:bodyPr/>
          <a:lstStyle/>
          <a:p>
            <a:endParaRPr lang="fr-FR">
              <a:latin typeface="Calibri Light" panose="020F0302020204030204" pitchFamily="34" charset="0"/>
              <a:cs typeface="Calibri Light" panose="020F0302020204030204" pitchFamily="34" charset="0"/>
            </a:endParaRPr>
          </a:p>
        </p:txBody>
      </p:sp>
      <p:grpSp>
        <p:nvGrpSpPr>
          <p:cNvPr id="371" name="Group 5"/>
          <p:cNvGrpSpPr/>
          <p:nvPr/>
        </p:nvGrpSpPr>
        <p:grpSpPr>
          <a:xfrm>
            <a:off x="2251060" y="1359800"/>
            <a:ext cx="3056760" cy="4305240"/>
            <a:chOff x="790560" y="1029600"/>
            <a:chExt cx="3056760" cy="4305240"/>
          </a:xfrm>
        </p:grpSpPr>
        <p:sp>
          <p:nvSpPr>
            <p:cNvPr id="372" name="CustomShape 6"/>
            <p:cNvSpPr/>
            <p:nvPr/>
          </p:nvSpPr>
          <p:spPr>
            <a:xfrm>
              <a:off x="949320" y="1029600"/>
              <a:ext cx="2898000" cy="3599640"/>
            </a:xfrm>
            <a:prstGeom prst="rect">
              <a:avLst/>
            </a:prstGeom>
            <a:noFill/>
            <a:ln>
              <a:noFill/>
            </a:ln>
          </p:spPr>
          <p:style>
            <a:lnRef idx="2">
              <a:scrgbClr r="0" g="0" b="0"/>
            </a:lnRef>
            <a:fillRef idx="0">
              <a:scrgbClr r="0" g="0" b="0"/>
            </a:fillRef>
            <a:effectRef idx="0">
              <a:schemeClr val="accent1">
                <a:hueOff val="0"/>
                <a:satOff val="0"/>
                <a:lumOff val="0"/>
                <a:alphaOff val="0"/>
              </a:schemeClr>
            </a:effectRef>
            <a:fontRef idx="minor"/>
          </p:style>
          <p:txBody>
            <a:bodyPr/>
            <a:lstStyle/>
            <a:p>
              <a:endParaRPr lang="fr-FR">
                <a:latin typeface="Calibri Light" panose="020F0302020204030204" pitchFamily="34" charset="0"/>
                <a:cs typeface="Calibri Light" panose="020F0302020204030204" pitchFamily="34" charset="0"/>
              </a:endParaRPr>
            </a:p>
          </p:txBody>
        </p:sp>
        <p:sp>
          <p:nvSpPr>
            <p:cNvPr id="373" name="CustomShape 7"/>
            <p:cNvSpPr/>
            <p:nvPr/>
          </p:nvSpPr>
          <p:spPr>
            <a:xfrm>
              <a:off x="790560" y="1735200"/>
              <a:ext cx="2898000" cy="3599640"/>
            </a:xfrm>
            <a:prstGeom prst="rect">
              <a:avLst/>
            </a:prstGeom>
            <a:noFill/>
            <a:ln>
              <a:noFill/>
            </a:ln>
          </p:spPr>
          <p:style>
            <a:lnRef idx="0">
              <a:scrgbClr r="0" g="0" b="0"/>
            </a:lnRef>
            <a:fillRef idx="0">
              <a:scrgbClr r="0" g="0" b="0"/>
            </a:fillRef>
            <a:effectRef idx="0">
              <a:scrgbClr r="0" g="0" b="0"/>
            </a:effectRef>
            <a:fontRef idx="minor"/>
          </p:style>
          <p:txBody>
            <a:bodyPr lIns="0" tIns="72000" rIns="0" bIns="0"/>
            <a:lstStyle/>
            <a:p>
              <a:pPr>
                <a:lnSpc>
                  <a:spcPct val="90000"/>
                </a:lnSpc>
                <a:spcAft>
                  <a:spcPts val="734"/>
                </a:spcAft>
              </a:pPr>
              <a:r>
                <a:rPr lang="fr-FR" sz="2100" b="1" spc="-1" dirty="0">
                  <a:solidFill>
                    <a:srgbClr val="000000"/>
                  </a:solidFill>
                  <a:latin typeface="Calibri Light" panose="020F0302020204030204" pitchFamily="34" charset="0"/>
                  <a:ea typeface="DejaVu Sans"/>
                  <a:cs typeface="Calibri Light" panose="020F0302020204030204" pitchFamily="34" charset="0"/>
                </a:rPr>
                <a:t>Le débat « mécanique »</a:t>
              </a:r>
            </a:p>
            <a:p>
              <a:pPr marL="342900" indent="-342900">
                <a:lnSpc>
                  <a:spcPct val="90000"/>
                </a:lnSpc>
                <a:spcAft>
                  <a:spcPts val="734"/>
                </a:spcAft>
                <a:buFont typeface="Arial" panose="020B0604020202020204" pitchFamily="34" charset="0"/>
                <a:buChar char="•"/>
              </a:pPr>
              <a:r>
                <a:rPr lang="fr-FR" sz="2100" spc="-1" dirty="0">
                  <a:solidFill>
                    <a:srgbClr val="000000"/>
                  </a:solidFill>
                  <a:latin typeface="Calibri Light" panose="020F0302020204030204" pitchFamily="34" charset="0"/>
                  <a:ea typeface="DejaVu Sans"/>
                  <a:cs typeface="Calibri Light" panose="020F0302020204030204" pitchFamily="34" charset="0"/>
                </a:rPr>
                <a:t>Hypothèse de disparition de certains métiers (remplacement total ou obsolescence) vs. émergence de nouveaux métiers</a:t>
              </a:r>
              <a:endParaRPr lang="fr-FR" sz="2100" spc="-1" dirty="0">
                <a:latin typeface="Calibri Light" panose="020F0302020204030204" pitchFamily="34" charset="0"/>
                <a:cs typeface="Calibri Light" panose="020F0302020204030204" pitchFamily="34" charset="0"/>
              </a:endParaRPr>
            </a:p>
          </p:txBody>
        </p:sp>
      </p:grpSp>
      <p:sp>
        <p:nvSpPr>
          <p:cNvPr id="374" name="CustomShape 8"/>
          <p:cNvSpPr/>
          <p:nvPr/>
        </p:nvSpPr>
        <p:spPr>
          <a:xfrm>
            <a:off x="6534340" y="1816100"/>
            <a:ext cx="3890160" cy="3143340"/>
          </a:xfrm>
          <a:prstGeom prst="roundRect">
            <a:avLst>
              <a:gd name="adj" fmla="val 5000"/>
            </a:avLst>
          </a:prstGeom>
          <a:solidFill>
            <a:schemeClr val="tx2">
              <a:lumMod val="60000"/>
              <a:lumOff val="40000"/>
              <a:alpha val="40000"/>
            </a:schemeClr>
          </a:solidFill>
          <a:ln>
            <a:round/>
          </a:ln>
        </p:spPr>
        <p:style>
          <a:lnRef idx="2">
            <a:schemeClr val="lt1">
              <a:hueOff val="0"/>
              <a:satOff val="0"/>
              <a:lumOff val="0"/>
              <a:alphaOff val="0"/>
            </a:schemeClr>
          </a:lnRef>
          <a:fillRef idx="0">
            <a:scrgbClr r="0" g="0" b="0"/>
          </a:fillRef>
          <a:effectRef idx="0">
            <a:schemeClr val="accent1">
              <a:hueOff val="0"/>
              <a:satOff val="0"/>
              <a:lumOff val="0"/>
              <a:alphaOff val="0"/>
            </a:schemeClr>
          </a:effectRef>
          <a:fontRef idx="minor"/>
        </p:style>
        <p:txBody>
          <a:bodyPr/>
          <a:lstStyle/>
          <a:p>
            <a:endParaRPr lang="fr-FR">
              <a:latin typeface="Calibri Light" panose="020F0302020204030204" pitchFamily="34" charset="0"/>
              <a:cs typeface="Calibri Light" panose="020F0302020204030204" pitchFamily="34" charset="0"/>
            </a:endParaRPr>
          </a:p>
        </p:txBody>
      </p:sp>
      <p:grpSp>
        <p:nvGrpSpPr>
          <p:cNvPr id="375" name="Group 9"/>
          <p:cNvGrpSpPr/>
          <p:nvPr/>
        </p:nvGrpSpPr>
        <p:grpSpPr>
          <a:xfrm>
            <a:off x="6945820" y="1359800"/>
            <a:ext cx="3276720" cy="4301086"/>
            <a:chOff x="5485320" y="1029600"/>
            <a:chExt cx="3276720" cy="4301086"/>
          </a:xfrm>
        </p:grpSpPr>
        <p:sp>
          <p:nvSpPr>
            <p:cNvPr id="376" name="CustomShape 10"/>
            <p:cNvSpPr/>
            <p:nvPr/>
          </p:nvSpPr>
          <p:spPr>
            <a:xfrm>
              <a:off x="5864040" y="1029600"/>
              <a:ext cx="2898000" cy="3599640"/>
            </a:xfrm>
            <a:prstGeom prst="rect">
              <a:avLst/>
            </a:prstGeom>
            <a:noFill/>
            <a:ln>
              <a:noFill/>
            </a:ln>
          </p:spPr>
          <p:style>
            <a:lnRef idx="2">
              <a:scrgbClr r="0" g="0" b="0"/>
            </a:lnRef>
            <a:fillRef idx="0">
              <a:scrgbClr r="0" g="0" b="0"/>
            </a:fillRef>
            <a:effectRef idx="0">
              <a:schemeClr val="accent1">
                <a:hueOff val="0"/>
                <a:satOff val="0"/>
                <a:lumOff val="0"/>
                <a:alphaOff val="0"/>
              </a:schemeClr>
            </a:effectRef>
            <a:fontRef idx="minor"/>
          </p:style>
          <p:txBody>
            <a:bodyPr/>
            <a:lstStyle/>
            <a:p>
              <a:endParaRPr lang="fr-FR">
                <a:latin typeface="Calibri Light" panose="020F0302020204030204" pitchFamily="34" charset="0"/>
                <a:cs typeface="Calibri Light" panose="020F0302020204030204" pitchFamily="34" charset="0"/>
              </a:endParaRPr>
            </a:p>
          </p:txBody>
        </p:sp>
        <p:sp>
          <p:nvSpPr>
            <p:cNvPr id="377" name="CustomShape 11"/>
            <p:cNvSpPr/>
            <p:nvPr/>
          </p:nvSpPr>
          <p:spPr>
            <a:xfrm>
              <a:off x="5485320" y="1731046"/>
              <a:ext cx="3092040" cy="3599640"/>
            </a:xfrm>
            <a:prstGeom prst="rect">
              <a:avLst/>
            </a:prstGeom>
            <a:noFill/>
            <a:ln>
              <a:noFill/>
            </a:ln>
          </p:spPr>
          <p:style>
            <a:lnRef idx="0">
              <a:scrgbClr r="0" g="0" b="0"/>
            </a:lnRef>
            <a:fillRef idx="0">
              <a:scrgbClr r="0" g="0" b="0"/>
            </a:fillRef>
            <a:effectRef idx="0">
              <a:scrgbClr r="0" g="0" b="0"/>
            </a:effectRef>
            <a:fontRef idx="minor"/>
          </p:style>
          <p:txBody>
            <a:bodyPr lIns="0" tIns="72000" rIns="0" bIns="0"/>
            <a:lstStyle/>
            <a:p>
              <a:pPr>
                <a:lnSpc>
                  <a:spcPct val="70000"/>
                </a:lnSpc>
                <a:spcAft>
                  <a:spcPts val="734"/>
                </a:spcAft>
              </a:pPr>
              <a:r>
                <a:rPr lang="fr-FR" sz="2100" b="1" spc="-1" dirty="0">
                  <a:solidFill>
                    <a:srgbClr val="000000"/>
                  </a:solidFill>
                  <a:latin typeface="Calibri Light" panose="020F0302020204030204" pitchFamily="34" charset="0"/>
                  <a:ea typeface="DejaVu Sans"/>
                  <a:cs typeface="Calibri Light" panose="020F0302020204030204" pitchFamily="34" charset="0"/>
                </a:rPr>
                <a:t>Evolution/transformation</a:t>
              </a:r>
              <a:endParaRPr lang="fr-FR" sz="2100" b="1" spc="-1" dirty="0">
                <a:latin typeface="Calibri Light" panose="020F0302020204030204" pitchFamily="34" charset="0"/>
                <a:cs typeface="Calibri Light" panose="020F0302020204030204" pitchFamily="34" charset="0"/>
              </a:endParaRPr>
            </a:p>
            <a:p>
              <a:pPr marL="343080" indent="-342720">
                <a:lnSpc>
                  <a:spcPct val="70000"/>
                </a:lnSpc>
                <a:spcAft>
                  <a:spcPts val="734"/>
                </a:spcAft>
                <a:buClr>
                  <a:srgbClr val="000000"/>
                </a:buClr>
                <a:buFont typeface="Arial"/>
                <a:buChar char="•"/>
              </a:pPr>
              <a:r>
                <a:rPr lang="fr-FR" sz="2000" spc="-1" dirty="0">
                  <a:solidFill>
                    <a:srgbClr val="000000"/>
                  </a:solidFill>
                  <a:latin typeface="Calibri Light" panose="020F0302020204030204" pitchFamily="34" charset="0"/>
                  <a:ea typeface="DejaVu Sans"/>
                  <a:cs typeface="Calibri Light" panose="020F0302020204030204" pitchFamily="34" charset="0"/>
                </a:rPr>
                <a:t>Remplacement de certaines composantes (ou tâches) de la fonction</a:t>
              </a:r>
              <a:endParaRPr lang="fr-FR" sz="2000" spc="-1" dirty="0">
                <a:latin typeface="Calibri Light" panose="020F0302020204030204" pitchFamily="34" charset="0"/>
                <a:cs typeface="Calibri Light" panose="020F0302020204030204" pitchFamily="34" charset="0"/>
              </a:endParaRPr>
            </a:p>
            <a:p>
              <a:pPr marL="343080" indent="-342720">
                <a:lnSpc>
                  <a:spcPct val="70000"/>
                </a:lnSpc>
                <a:spcAft>
                  <a:spcPts val="734"/>
                </a:spcAft>
                <a:buClr>
                  <a:srgbClr val="000000"/>
                </a:buClr>
                <a:buFont typeface="Arial"/>
                <a:buChar char="•"/>
              </a:pPr>
              <a:r>
                <a:rPr lang="fr-FR" sz="2000" spc="-1" dirty="0">
                  <a:solidFill>
                    <a:srgbClr val="000000"/>
                  </a:solidFill>
                  <a:latin typeface="Calibri Light" panose="020F0302020204030204" pitchFamily="34" charset="0"/>
                  <a:ea typeface="DejaVu Sans"/>
                  <a:cs typeface="Calibri Light" panose="020F0302020204030204" pitchFamily="34" charset="0"/>
                </a:rPr>
                <a:t>Nécessité d’autres opérations</a:t>
              </a:r>
              <a:endParaRPr lang="fr-FR" sz="2000" spc="-1" dirty="0">
                <a:latin typeface="Calibri Light" panose="020F0302020204030204" pitchFamily="34" charset="0"/>
                <a:cs typeface="Calibri Light" panose="020F0302020204030204" pitchFamily="34" charset="0"/>
              </a:endParaRPr>
            </a:p>
            <a:p>
              <a:pPr marL="343080" indent="-342720">
                <a:lnSpc>
                  <a:spcPct val="70000"/>
                </a:lnSpc>
                <a:spcAft>
                  <a:spcPts val="734"/>
                </a:spcAft>
                <a:buClr>
                  <a:srgbClr val="000000"/>
                </a:buClr>
                <a:buFont typeface="Arial"/>
                <a:buChar char="•"/>
              </a:pPr>
              <a:r>
                <a:rPr lang="fr-FR" sz="2000" spc="-1" dirty="0">
                  <a:solidFill>
                    <a:srgbClr val="000000"/>
                  </a:solidFill>
                  <a:latin typeface="Calibri Light" panose="020F0302020204030204" pitchFamily="34" charset="0"/>
                  <a:ea typeface="DejaVu Sans"/>
                  <a:cs typeface="Calibri Light" panose="020F0302020204030204" pitchFamily="34" charset="0"/>
                </a:rPr>
                <a:t>Intégration homme/machine dans l’usage des données</a:t>
              </a:r>
              <a:endParaRPr lang="fr-FR" sz="2000" spc="-1" dirty="0">
                <a:latin typeface="Calibri Light" panose="020F0302020204030204" pitchFamily="34" charset="0"/>
                <a:cs typeface="Calibri Light" panose="020F0302020204030204" pitchFamily="34" charset="0"/>
              </a:endParaRPr>
            </a:p>
          </p:txBody>
        </p:sp>
      </p:grpSp>
      <p:sp>
        <p:nvSpPr>
          <p:cNvPr id="378" name="CustomShape 12"/>
          <p:cNvSpPr/>
          <p:nvPr/>
        </p:nvSpPr>
        <p:spPr>
          <a:xfrm>
            <a:off x="5686900" y="2841200"/>
            <a:ext cx="776880" cy="606240"/>
          </a:xfrm>
          <a:prstGeom prst="stripedRightArrow">
            <a:avLst>
              <a:gd name="adj1" fmla="val 43768"/>
              <a:gd name="adj2" fmla="val 31303"/>
            </a:avLst>
          </a:prstGeom>
          <a:noFill/>
          <a:ln>
            <a:solidFill>
              <a:schemeClr val="accent1"/>
            </a:solidFill>
            <a:round/>
          </a:ln>
        </p:spPr>
        <p:style>
          <a:lnRef idx="2">
            <a:schemeClr val="accent1">
              <a:shade val="50000"/>
            </a:schemeClr>
          </a:lnRef>
          <a:fillRef idx="1">
            <a:schemeClr val="accent1"/>
          </a:fillRef>
          <a:effectRef idx="0">
            <a:schemeClr val="accent1"/>
          </a:effectRef>
          <a:fontRef idx="minor"/>
        </p:style>
        <p:txBody>
          <a:bodyPr/>
          <a:lstStyle/>
          <a:p>
            <a:endParaRPr lang="fr-FR">
              <a:latin typeface="Calibri Light" panose="020F0302020204030204" pitchFamily="34" charset="0"/>
              <a:cs typeface="Calibri Light" panose="020F0302020204030204" pitchFamily="34" charset="0"/>
            </a:endParaRPr>
          </a:p>
        </p:txBody>
      </p:sp>
      <p:pic>
        <p:nvPicPr>
          <p:cNvPr id="2" name="Image 1" descr="Logo_01.png">
            <a:extLst>
              <a:ext uri="{FF2B5EF4-FFF2-40B4-BE49-F238E27FC236}">
                <a16:creationId xmlns:a16="http://schemas.microsoft.com/office/drawing/2014/main" id="{40A6B26A-E648-7205-4FBC-E806DC711E6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55897"/>
          <a:stretch/>
        </p:blipFill>
        <p:spPr>
          <a:xfrm>
            <a:off x="143339" y="6345565"/>
            <a:ext cx="1197475" cy="374327"/>
          </a:xfrm>
          <a:prstGeom prst="rect">
            <a:avLst/>
          </a:prstGeom>
        </p:spPr>
      </p:pic>
      <p:pic>
        <p:nvPicPr>
          <p:cNvPr id="3" name="Image 2" descr="aacsb.png">
            <a:extLst>
              <a:ext uri="{FF2B5EF4-FFF2-40B4-BE49-F238E27FC236}">
                <a16:creationId xmlns:a16="http://schemas.microsoft.com/office/drawing/2014/main" id="{6B5C5CCF-1BCA-60AF-0351-9360E168B3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6374" y="6418788"/>
            <a:ext cx="806783" cy="301105"/>
          </a:xfrm>
          <a:prstGeom prst="rect">
            <a:avLst/>
          </a:prstGeom>
        </p:spPr>
      </p:pic>
      <p:pic>
        <p:nvPicPr>
          <p:cNvPr id="4" name="Image 3" descr="uLIEGE_HEC_Logo-RVB@2x.png">
            <a:extLst>
              <a:ext uri="{FF2B5EF4-FFF2-40B4-BE49-F238E27FC236}">
                <a16:creationId xmlns:a16="http://schemas.microsoft.com/office/drawing/2014/main" id="{AAC2AD3B-C3C2-13B0-D755-5B8E39A736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6482" y="6269704"/>
            <a:ext cx="1827153" cy="593753"/>
          </a:xfrm>
          <a:prstGeom prst="rect">
            <a:avLst/>
          </a:prstGeom>
        </p:spPr>
      </p:pic>
      <p:pic>
        <p:nvPicPr>
          <p:cNvPr id="5" name="Image 4" descr="EFMD-Global-EQUIS-Accredited-Pantone.png">
            <a:extLst>
              <a:ext uri="{FF2B5EF4-FFF2-40B4-BE49-F238E27FC236}">
                <a16:creationId xmlns:a16="http://schemas.microsoft.com/office/drawing/2014/main" id="{8B5347F7-974C-BD89-0263-A7D7D45D5E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3659" y="6269703"/>
            <a:ext cx="729389" cy="526504"/>
          </a:xfrm>
          <a:prstGeom prst="rect">
            <a:avLst/>
          </a:prstGeom>
        </p:spPr>
      </p:pic>
    </p:spTree>
    <p:extLst>
      <p:ext uri="{BB962C8B-B14F-4D97-AF65-F5344CB8AC3E}">
        <p14:creationId xmlns:p14="http://schemas.microsoft.com/office/powerpoint/2010/main" val="357420573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3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3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375"/>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3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7B4EF-CBFE-31BC-5728-38FD7890872A}"/>
            </a:ext>
          </a:extLst>
        </p:cNvPr>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6EDCB648-EE93-8A41-485D-FB4B63D87DE0}"/>
              </a:ext>
            </a:extLst>
          </p:cNvPr>
          <p:cNvGraphicFramePr>
            <a:graphicFrameLocks noGrp="1"/>
          </p:cNvGraphicFramePr>
          <p:nvPr>
            <p:ph idx="1"/>
            <p:extLst>
              <p:ext uri="{D42A27DB-BD31-4B8C-83A1-F6EECF244321}">
                <p14:modId xmlns:p14="http://schemas.microsoft.com/office/powerpoint/2010/main" val="3417553720"/>
              </p:ext>
            </p:extLst>
          </p:nvPr>
        </p:nvGraphicFramePr>
        <p:xfrm>
          <a:off x="838200" y="1825625"/>
          <a:ext cx="10515600" cy="41148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4146853806"/>
                    </a:ext>
                  </a:extLst>
                </a:gridCol>
                <a:gridCol w="2103120">
                  <a:extLst>
                    <a:ext uri="{9D8B030D-6E8A-4147-A177-3AD203B41FA5}">
                      <a16:colId xmlns:a16="http://schemas.microsoft.com/office/drawing/2014/main" val="4145467771"/>
                    </a:ext>
                  </a:extLst>
                </a:gridCol>
                <a:gridCol w="2103120">
                  <a:extLst>
                    <a:ext uri="{9D8B030D-6E8A-4147-A177-3AD203B41FA5}">
                      <a16:colId xmlns:a16="http://schemas.microsoft.com/office/drawing/2014/main" val="2131050412"/>
                    </a:ext>
                  </a:extLst>
                </a:gridCol>
                <a:gridCol w="2103120">
                  <a:extLst>
                    <a:ext uri="{9D8B030D-6E8A-4147-A177-3AD203B41FA5}">
                      <a16:colId xmlns:a16="http://schemas.microsoft.com/office/drawing/2014/main" val="3235663853"/>
                    </a:ext>
                  </a:extLst>
                </a:gridCol>
                <a:gridCol w="2103120">
                  <a:extLst>
                    <a:ext uri="{9D8B030D-6E8A-4147-A177-3AD203B41FA5}">
                      <a16:colId xmlns:a16="http://schemas.microsoft.com/office/drawing/2014/main" val="871166227"/>
                    </a:ext>
                  </a:extLst>
                </a:gridCol>
              </a:tblGrid>
              <a:tr h="370840">
                <a:tc>
                  <a:txBody>
                    <a:bodyPr/>
                    <a:lstStyle/>
                    <a:p>
                      <a:r>
                        <a:rPr lang="fr-FR" b="0" i="0" dirty="0">
                          <a:latin typeface="Calibri Light" panose="020F0302020204030204" pitchFamily="34" charset="0"/>
                          <a:cs typeface="Calibri Light" panose="020F0302020204030204" pitchFamily="34" charset="0"/>
                        </a:rPr>
                        <a:t>Impacts sur les métiers</a:t>
                      </a:r>
                    </a:p>
                  </a:txBody>
                  <a:tcPr/>
                </a:tc>
                <a:tc>
                  <a:txBody>
                    <a:bodyPr/>
                    <a:lstStyle/>
                    <a:p>
                      <a:pPr algn="ctr"/>
                      <a:r>
                        <a:rPr lang="fr-FR" b="0" i="0" dirty="0">
                          <a:latin typeface="Calibri Light" panose="020F0302020204030204" pitchFamily="34" charset="0"/>
                          <a:cs typeface="Calibri Light" panose="020F0302020204030204" pitchFamily="34" charset="0"/>
                        </a:rPr>
                        <a:t>Disparition</a:t>
                      </a:r>
                    </a:p>
                  </a:txBody>
                  <a:tcPr/>
                </a:tc>
                <a:tc>
                  <a:txBody>
                    <a:bodyPr/>
                    <a:lstStyle/>
                    <a:p>
                      <a:pPr algn="ctr"/>
                      <a:r>
                        <a:rPr lang="fr-FR" b="0" i="0" dirty="0">
                          <a:latin typeface="Calibri Light" panose="020F0302020204030204" pitchFamily="34" charset="0"/>
                          <a:cs typeface="Calibri Light" panose="020F0302020204030204" pitchFamily="34" charset="0"/>
                        </a:rPr>
                        <a:t>Légère transformation</a:t>
                      </a:r>
                    </a:p>
                  </a:txBody>
                  <a:tcPr/>
                </a:tc>
                <a:tc>
                  <a:txBody>
                    <a:bodyPr/>
                    <a:lstStyle/>
                    <a:p>
                      <a:pPr algn="ctr"/>
                      <a:r>
                        <a:rPr lang="fr-FR" b="0" i="0" dirty="0">
                          <a:latin typeface="Calibri Light" panose="020F0302020204030204" pitchFamily="34" charset="0"/>
                          <a:cs typeface="Calibri Light" panose="020F0302020204030204" pitchFamily="34" charset="0"/>
                        </a:rPr>
                        <a:t>Forte transformation</a:t>
                      </a:r>
                    </a:p>
                  </a:txBody>
                  <a:tcPr/>
                </a:tc>
                <a:tc>
                  <a:txBody>
                    <a:bodyPr/>
                    <a:lstStyle/>
                    <a:p>
                      <a:pPr algn="ctr"/>
                      <a:r>
                        <a:rPr lang="fr-FR" b="0" i="0" dirty="0">
                          <a:latin typeface="Calibri Light" panose="020F0302020204030204" pitchFamily="34" charset="0"/>
                          <a:cs typeface="Calibri Light" panose="020F0302020204030204" pitchFamily="34" charset="0"/>
                        </a:rPr>
                        <a:t>Apparition</a:t>
                      </a:r>
                    </a:p>
                  </a:txBody>
                  <a:tcPr/>
                </a:tc>
                <a:extLst>
                  <a:ext uri="{0D108BD9-81ED-4DB2-BD59-A6C34878D82A}">
                    <a16:rowId xmlns:a16="http://schemas.microsoft.com/office/drawing/2014/main" val="2702861927"/>
                  </a:ext>
                </a:extLst>
              </a:tr>
              <a:tr h="370840">
                <a:tc>
                  <a:txBody>
                    <a:bodyPr/>
                    <a:lstStyle/>
                    <a:p>
                      <a:r>
                        <a:rPr lang="fr-FR" b="0" i="0" dirty="0">
                          <a:latin typeface="Calibri Light" panose="020F0302020204030204" pitchFamily="34" charset="0"/>
                          <a:cs typeface="Calibri Light" panose="020F0302020204030204" pitchFamily="34" charset="0"/>
                        </a:rPr>
                        <a:t>Interactions homme-machine</a:t>
                      </a:r>
                    </a:p>
                    <a:p>
                      <a:endParaRPr lang="fr-FR" b="0" i="0" dirty="0">
                        <a:latin typeface="Calibri Light" panose="020F0302020204030204" pitchFamily="34" charset="0"/>
                        <a:cs typeface="Calibri Light" panose="020F0302020204030204" pitchFamily="34" charset="0"/>
                      </a:endParaRPr>
                    </a:p>
                  </a:txBody>
                  <a:tcPr/>
                </a:tc>
                <a:tc>
                  <a:txBody>
                    <a:bodyPr/>
                    <a:lstStyle/>
                    <a:p>
                      <a:endParaRPr lang="fr-FR" b="0" i="0" dirty="0">
                        <a:latin typeface="Calibri Light" panose="020F0302020204030204" pitchFamily="34" charset="0"/>
                        <a:cs typeface="Calibri Light" panose="020F0302020204030204" pitchFamily="34" charset="0"/>
                      </a:endParaRPr>
                    </a:p>
                    <a:p>
                      <a:endParaRPr lang="fr-FR" b="0" i="0" dirty="0">
                        <a:latin typeface="Calibri Light" panose="020F0302020204030204" pitchFamily="34" charset="0"/>
                        <a:cs typeface="Calibri Light" panose="020F0302020204030204" pitchFamily="34" charset="0"/>
                      </a:endParaRPr>
                    </a:p>
                    <a:p>
                      <a:endParaRPr lang="fr-FR" b="0" i="0" dirty="0">
                        <a:latin typeface="Calibri Light" panose="020F0302020204030204" pitchFamily="34" charset="0"/>
                        <a:cs typeface="Calibri Light" panose="020F0302020204030204" pitchFamily="34" charset="0"/>
                      </a:endParaRPr>
                    </a:p>
                  </a:txBody>
                  <a:tcPr/>
                </a:tc>
                <a:tc>
                  <a:txBody>
                    <a:bodyPr/>
                    <a:lstStyle/>
                    <a:p>
                      <a:endParaRPr lang="fr-FR" b="0" i="0" dirty="0">
                        <a:latin typeface="Calibri Light" panose="020F0302020204030204" pitchFamily="34" charset="0"/>
                        <a:cs typeface="Calibri Light" panose="020F0302020204030204" pitchFamily="34" charset="0"/>
                      </a:endParaRPr>
                    </a:p>
                    <a:p>
                      <a:endParaRPr lang="fr-FR" b="0" i="0" dirty="0">
                        <a:latin typeface="Calibri Light" panose="020F0302020204030204" pitchFamily="34" charset="0"/>
                        <a:cs typeface="Calibri Light" panose="020F0302020204030204" pitchFamily="34" charset="0"/>
                      </a:endParaRPr>
                    </a:p>
                    <a:p>
                      <a:endParaRPr lang="fr-FR" b="0" i="0" dirty="0">
                        <a:latin typeface="Calibri Light" panose="020F0302020204030204" pitchFamily="34" charset="0"/>
                        <a:cs typeface="Calibri Light" panose="020F0302020204030204" pitchFamily="34" charset="0"/>
                      </a:endParaRPr>
                    </a:p>
                    <a:p>
                      <a:endParaRPr lang="fr-FR" b="0" i="0" dirty="0">
                        <a:latin typeface="Calibri Light" panose="020F0302020204030204" pitchFamily="34" charset="0"/>
                        <a:cs typeface="Calibri Light" panose="020F0302020204030204" pitchFamily="34" charset="0"/>
                      </a:endParaRPr>
                    </a:p>
                  </a:txBody>
                  <a:tcPr/>
                </a:tc>
                <a:tc>
                  <a:txBody>
                    <a:bodyPr/>
                    <a:lstStyle/>
                    <a:p>
                      <a:endParaRPr lang="fr-FR" b="0" i="0">
                        <a:latin typeface="Calibri Light" panose="020F0302020204030204" pitchFamily="34" charset="0"/>
                        <a:cs typeface="Calibri Light" panose="020F0302020204030204" pitchFamily="34" charset="0"/>
                      </a:endParaRPr>
                    </a:p>
                  </a:txBody>
                  <a:tcPr/>
                </a:tc>
                <a:tc>
                  <a:txBody>
                    <a:bodyPr/>
                    <a:lstStyle/>
                    <a:p>
                      <a:endParaRPr lang="fr-FR" b="0" i="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074657013"/>
                  </a:ext>
                </a:extLst>
              </a:tr>
              <a:tr h="370840">
                <a:tc>
                  <a:txBody>
                    <a:bodyPr/>
                    <a:lstStyle/>
                    <a:p>
                      <a:r>
                        <a:rPr lang="fr-FR" b="0" i="0" dirty="0">
                          <a:latin typeface="Calibri Light" panose="020F0302020204030204" pitchFamily="34" charset="0"/>
                          <a:cs typeface="Calibri Light" panose="020F0302020204030204" pitchFamily="34" charset="0"/>
                        </a:rPr>
                        <a:t>Evolution des compétences</a:t>
                      </a:r>
                    </a:p>
                    <a:p>
                      <a:endParaRPr lang="fr-FR" b="0" i="0" dirty="0">
                        <a:latin typeface="Calibri Light" panose="020F0302020204030204" pitchFamily="34" charset="0"/>
                        <a:cs typeface="Calibri Light" panose="020F0302020204030204" pitchFamily="34" charset="0"/>
                      </a:endParaRPr>
                    </a:p>
                    <a:p>
                      <a:endParaRPr lang="fr-FR" b="0" i="0" dirty="0">
                        <a:latin typeface="Calibri Light" panose="020F0302020204030204" pitchFamily="34" charset="0"/>
                        <a:cs typeface="Calibri Light" panose="020F0302020204030204" pitchFamily="34" charset="0"/>
                      </a:endParaRPr>
                    </a:p>
                    <a:p>
                      <a:endParaRPr lang="fr-FR" b="0" i="0" dirty="0">
                        <a:latin typeface="Calibri Light" panose="020F0302020204030204" pitchFamily="34" charset="0"/>
                        <a:cs typeface="Calibri Light" panose="020F0302020204030204" pitchFamily="34" charset="0"/>
                      </a:endParaRPr>
                    </a:p>
                    <a:p>
                      <a:endParaRPr lang="fr-FR" b="0" i="0" dirty="0">
                        <a:latin typeface="Calibri Light" panose="020F0302020204030204" pitchFamily="34" charset="0"/>
                        <a:cs typeface="Calibri Light" panose="020F0302020204030204" pitchFamily="34" charset="0"/>
                      </a:endParaRPr>
                    </a:p>
                    <a:p>
                      <a:endParaRPr lang="fr-FR" b="0" i="0" dirty="0">
                        <a:latin typeface="Calibri Light" panose="020F0302020204030204" pitchFamily="34" charset="0"/>
                        <a:cs typeface="Calibri Light" panose="020F0302020204030204" pitchFamily="34" charset="0"/>
                      </a:endParaRPr>
                    </a:p>
                    <a:p>
                      <a:endParaRPr lang="fr-FR" b="0" i="0" dirty="0">
                        <a:latin typeface="Calibri Light" panose="020F0302020204030204" pitchFamily="34" charset="0"/>
                        <a:cs typeface="Calibri Light" panose="020F0302020204030204" pitchFamily="34" charset="0"/>
                      </a:endParaRPr>
                    </a:p>
                  </a:txBody>
                  <a:tcPr/>
                </a:tc>
                <a:tc>
                  <a:txBody>
                    <a:bodyPr/>
                    <a:lstStyle/>
                    <a:p>
                      <a:endParaRPr lang="fr-FR" b="0" i="0" dirty="0">
                        <a:latin typeface="Calibri Light" panose="020F0302020204030204" pitchFamily="34" charset="0"/>
                        <a:cs typeface="Calibri Light" panose="020F0302020204030204" pitchFamily="34" charset="0"/>
                      </a:endParaRPr>
                    </a:p>
                    <a:p>
                      <a:endParaRPr lang="fr-FR" b="0" i="0" dirty="0">
                        <a:latin typeface="Calibri Light" panose="020F0302020204030204" pitchFamily="34" charset="0"/>
                        <a:cs typeface="Calibri Light" panose="020F0302020204030204" pitchFamily="34" charset="0"/>
                      </a:endParaRPr>
                    </a:p>
                    <a:p>
                      <a:endParaRPr lang="fr-FR" b="0" i="0" dirty="0">
                        <a:latin typeface="Calibri Light" panose="020F0302020204030204" pitchFamily="34" charset="0"/>
                        <a:cs typeface="Calibri Light" panose="020F0302020204030204" pitchFamily="34" charset="0"/>
                      </a:endParaRPr>
                    </a:p>
                    <a:p>
                      <a:endParaRPr lang="fr-FR" b="0" i="0" dirty="0">
                        <a:latin typeface="Calibri Light" panose="020F0302020204030204" pitchFamily="34" charset="0"/>
                        <a:cs typeface="Calibri Light" panose="020F0302020204030204" pitchFamily="34" charset="0"/>
                      </a:endParaRPr>
                    </a:p>
                    <a:p>
                      <a:endParaRPr lang="fr-FR" b="0" i="0" dirty="0">
                        <a:latin typeface="Calibri Light" panose="020F0302020204030204" pitchFamily="34" charset="0"/>
                        <a:cs typeface="Calibri Light" panose="020F0302020204030204" pitchFamily="34" charset="0"/>
                      </a:endParaRPr>
                    </a:p>
                    <a:p>
                      <a:endParaRPr lang="fr-FR" b="0" i="0" dirty="0">
                        <a:latin typeface="Calibri Light" panose="020F0302020204030204" pitchFamily="34" charset="0"/>
                        <a:cs typeface="Calibri Light" panose="020F0302020204030204" pitchFamily="34" charset="0"/>
                      </a:endParaRPr>
                    </a:p>
                  </a:txBody>
                  <a:tcPr/>
                </a:tc>
                <a:tc>
                  <a:txBody>
                    <a:bodyPr/>
                    <a:lstStyle/>
                    <a:p>
                      <a:endParaRPr lang="fr-FR" b="0" i="0" dirty="0">
                        <a:latin typeface="Calibri Light" panose="020F0302020204030204" pitchFamily="34" charset="0"/>
                        <a:cs typeface="Calibri Light" panose="020F0302020204030204" pitchFamily="34" charset="0"/>
                      </a:endParaRPr>
                    </a:p>
                  </a:txBody>
                  <a:tcPr/>
                </a:tc>
                <a:tc>
                  <a:txBody>
                    <a:bodyPr/>
                    <a:lstStyle/>
                    <a:p>
                      <a:endParaRPr lang="fr-FR" b="0" i="0">
                        <a:latin typeface="Calibri Light" panose="020F0302020204030204" pitchFamily="34" charset="0"/>
                        <a:cs typeface="Calibri Light" panose="020F0302020204030204" pitchFamily="34" charset="0"/>
                      </a:endParaRPr>
                    </a:p>
                  </a:txBody>
                  <a:tcPr/>
                </a:tc>
                <a:tc>
                  <a:txBody>
                    <a:bodyPr/>
                    <a:lstStyle/>
                    <a:p>
                      <a:endParaRPr lang="fr-FR" b="0"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233191098"/>
                  </a:ext>
                </a:extLst>
              </a:tr>
            </a:tbl>
          </a:graphicData>
        </a:graphic>
      </p:graphicFrame>
      <p:sp>
        <p:nvSpPr>
          <p:cNvPr id="5" name="ZoneTexte 4">
            <a:extLst>
              <a:ext uri="{FF2B5EF4-FFF2-40B4-BE49-F238E27FC236}">
                <a16:creationId xmlns:a16="http://schemas.microsoft.com/office/drawing/2014/main" id="{C7DE5898-ADAF-ED86-0102-EAC06576E25F}"/>
              </a:ext>
            </a:extLst>
          </p:cNvPr>
          <p:cNvSpPr txBox="1"/>
          <p:nvPr/>
        </p:nvSpPr>
        <p:spPr>
          <a:xfrm>
            <a:off x="3060700" y="2578100"/>
            <a:ext cx="1892300" cy="646331"/>
          </a:xfrm>
          <a:prstGeom prst="rect">
            <a:avLst/>
          </a:prstGeom>
          <a:solidFill>
            <a:schemeClr val="bg1"/>
          </a:solidFill>
          <a:ln>
            <a:solidFill>
              <a:srgbClr val="60979F"/>
            </a:solidFill>
          </a:ln>
        </p:spPr>
        <p:txBody>
          <a:bodyPr wrap="square" rtlCol="0">
            <a:spAutoFit/>
          </a:bodyPr>
          <a:lstStyle/>
          <a:p>
            <a:pPr algn="ctr"/>
            <a:r>
              <a:rPr lang="fr-FR" dirty="0">
                <a:latin typeface="Calibri Light" panose="020F0302020204030204" pitchFamily="34" charset="0"/>
                <a:cs typeface="Calibri Light" panose="020F0302020204030204" pitchFamily="34" charset="0"/>
              </a:rPr>
              <a:t>Substitution totale sur les tâches</a:t>
            </a:r>
          </a:p>
        </p:txBody>
      </p:sp>
      <p:sp>
        <p:nvSpPr>
          <p:cNvPr id="6" name="ZoneTexte 5">
            <a:extLst>
              <a:ext uri="{FF2B5EF4-FFF2-40B4-BE49-F238E27FC236}">
                <a16:creationId xmlns:a16="http://schemas.microsoft.com/office/drawing/2014/main" id="{E87E8575-430A-8A09-2814-5A92F2B317D6}"/>
              </a:ext>
            </a:extLst>
          </p:cNvPr>
          <p:cNvSpPr txBox="1"/>
          <p:nvPr/>
        </p:nvSpPr>
        <p:spPr>
          <a:xfrm>
            <a:off x="5164137" y="2591472"/>
            <a:ext cx="3917950" cy="369332"/>
          </a:xfrm>
          <a:prstGeom prst="rect">
            <a:avLst/>
          </a:prstGeom>
          <a:solidFill>
            <a:schemeClr val="bg1"/>
          </a:solidFill>
          <a:ln>
            <a:solidFill>
              <a:srgbClr val="60979F"/>
            </a:solidFill>
          </a:ln>
        </p:spPr>
        <p:txBody>
          <a:bodyPr wrap="square" rtlCol="0">
            <a:spAutoFit/>
          </a:bodyPr>
          <a:lstStyle/>
          <a:p>
            <a:pPr algn="ctr"/>
            <a:r>
              <a:rPr lang="fr-FR" dirty="0">
                <a:latin typeface="Calibri Light" panose="020F0302020204030204" pitchFamily="34" charset="0"/>
                <a:cs typeface="Calibri Light" panose="020F0302020204030204" pitchFamily="34" charset="0"/>
              </a:rPr>
              <a:t>Substitution partielle sur les tâches</a:t>
            </a:r>
          </a:p>
        </p:txBody>
      </p:sp>
      <p:sp>
        <p:nvSpPr>
          <p:cNvPr id="7" name="ZoneTexte 6">
            <a:extLst>
              <a:ext uri="{FF2B5EF4-FFF2-40B4-BE49-F238E27FC236}">
                <a16:creationId xmlns:a16="http://schemas.microsoft.com/office/drawing/2014/main" id="{714DDFB3-1970-9ECE-9440-4CED7D636F11}"/>
              </a:ext>
            </a:extLst>
          </p:cNvPr>
          <p:cNvSpPr txBox="1"/>
          <p:nvPr/>
        </p:nvSpPr>
        <p:spPr>
          <a:xfrm>
            <a:off x="5164137" y="3132856"/>
            <a:ext cx="5901064" cy="369332"/>
          </a:xfrm>
          <a:prstGeom prst="rect">
            <a:avLst/>
          </a:prstGeom>
          <a:solidFill>
            <a:schemeClr val="bg1"/>
          </a:solidFill>
          <a:ln>
            <a:solidFill>
              <a:srgbClr val="60979F"/>
            </a:solidFill>
          </a:ln>
        </p:spPr>
        <p:txBody>
          <a:bodyPr wrap="square" rtlCol="0">
            <a:spAutoFit/>
          </a:bodyPr>
          <a:lstStyle/>
          <a:p>
            <a:pPr algn="ctr"/>
            <a:r>
              <a:rPr lang="fr-FR" dirty="0">
                <a:latin typeface="Calibri Light" panose="020F0302020204030204" pitchFamily="34" charset="0"/>
                <a:cs typeface="Calibri Light" panose="020F0302020204030204" pitchFamily="34" charset="0"/>
              </a:rPr>
              <a:t>Collaboration homme-machine sur les tâches</a:t>
            </a:r>
          </a:p>
        </p:txBody>
      </p:sp>
      <p:sp>
        <p:nvSpPr>
          <p:cNvPr id="8" name="ZoneTexte 7">
            <a:extLst>
              <a:ext uri="{FF2B5EF4-FFF2-40B4-BE49-F238E27FC236}">
                <a16:creationId xmlns:a16="http://schemas.microsoft.com/office/drawing/2014/main" id="{575222B7-0E1F-1F23-98E1-6E76BC22A2BD}"/>
              </a:ext>
            </a:extLst>
          </p:cNvPr>
          <p:cNvSpPr txBox="1"/>
          <p:nvPr/>
        </p:nvSpPr>
        <p:spPr>
          <a:xfrm>
            <a:off x="5164137" y="3839260"/>
            <a:ext cx="5901064" cy="369332"/>
          </a:xfrm>
          <a:prstGeom prst="rect">
            <a:avLst/>
          </a:prstGeom>
          <a:solidFill>
            <a:schemeClr val="bg1"/>
          </a:solidFill>
          <a:ln>
            <a:solidFill>
              <a:srgbClr val="60979F"/>
            </a:solidFill>
          </a:ln>
        </p:spPr>
        <p:txBody>
          <a:bodyPr wrap="square" rtlCol="0">
            <a:spAutoFit/>
          </a:bodyPr>
          <a:lstStyle/>
          <a:p>
            <a:pPr algn="ctr"/>
            <a:r>
              <a:rPr lang="fr-FR" dirty="0" err="1">
                <a:latin typeface="Calibri Light" panose="020F0302020204030204" pitchFamily="34" charset="0"/>
                <a:cs typeface="Calibri Light" panose="020F0302020204030204" pitchFamily="34" charset="0"/>
              </a:rPr>
              <a:t>Upskilling</a:t>
            </a:r>
            <a:r>
              <a:rPr lang="fr-FR" dirty="0">
                <a:latin typeface="Calibri Light" panose="020F0302020204030204" pitchFamily="34" charset="0"/>
                <a:cs typeface="Calibri Light" panose="020F0302020204030204" pitchFamily="34" charset="0"/>
              </a:rPr>
              <a:t> </a:t>
            </a:r>
          </a:p>
        </p:txBody>
      </p:sp>
      <p:sp>
        <p:nvSpPr>
          <p:cNvPr id="9" name="ZoneTexte 8">
            <a:extLst>
              <a:ext uri="{FF2B5EF4-FFF2-40B4-BE49-F238E27FC236}">
                <a16:creationId xmlns:a16="http://schemas.microsoft.com/office/drawing/2014/main" id="{BEFA9C1B-6BD8-F8E7-22E9-AA60AD5C1C69}"/>
              </a:ext>
            </a:extLst>
          </p:cNvPr>
          <p:cNvSpPr txBox="1"/>
          <p:nvPr/>
        </p:nvSpPr>
        <p:spPr>
          <a:xfrm>
            <a:off x="3060700" y="3822124"/>
            <a:ext cx="1892300" cy="369332"/>
          </a:xfrm>
          <a:prstGeom prst="rect">
            <a:avLst/>
          </a:prstGeom>
          <a:solidFill>
            <a:schemeClr val="bg1"/>
          </a:solidFill>
          <a:ln>
            <a:solidFill>
              <a:srgbClr val="60979F"/>
            </a:solidFill>
          </a:ln>
        </p:spPr>
        <p:txBody>
          <a:bodyPr wrap="square" rtlCol="0">
            <a:spAutoFit/>
          </a:bodyPr>
          <a:lstStyle/>
          <a:p>
            <a:pPr algn="ctr"/>
            <a:r>
              <a:rPr lang="fr-FR" dirty="0" err="1">
                <a:latin typeface="Calibri Light" panose="020F0302020204030204" pitchFamily="34" charset="0"/>
                <a:cs typeface="Calibri Light" panose="020F0302020204030204" pitchFamily="34" charset="0"/>
              </a:rPr>
              <a:t>Reskilling</a:t>
            </a:r>
            <a:endParaRPr lang="fr-FR" dirty="0">
              <a:latin typeface="Calibri Light" panose="020F0302020204030204" pitchFamily="34" charset="0"/>
              <a:cs typeface="Calibri Light" panose="020F0302020204030204" pitchFamily="34" charset="0"/>
            </a:endParaRPr>
          </a:p>
        </p:txBody>
      </p:sp>
      <p:sp>
        <p:nvSpPr>
          <p:cNvPr id="10" name="ZoneTexte 9">
            <a:extLst>
              <a:ext uri="{FF2B5EF4-FFF2-40B4-BE49-F238E27FC236}">
                <a16:creationId xmlns:a16="http://schemas.microsoft.com/office/drawing/2014/main" id="{8CED7576-0859-1A5F-BB91-518918AFB219}"/>
              </a:ext>
            </a:extLst>
          </p:cNvPr>
          <p:cNvSpPr txBox="1"/>
          <p:nvPr/>
        </p:nvSpPr>
        <p:spPr>
          <a:xfrm>
            <a:off x="3060699" y="4359992"/>
            <a:ext cx="8166101" cy="1200329"/>
          </a:xfrm>
          <a:prstGeom prst="rect">
            <a:avLst/>
          </a:prstGeom>
          <a:solidFill>
            <a:schemeClr val="bg1"/>
          </a:solidFill>
          <a:ln>
            <a:solidFill>
              <a:srgbClr val="60979F"/>
            </a:solidFill>
          </a:ln>
        </p:spPr>
        <p:txBody>
          <a:bodyPr wrap="square" rtlCol="0">
            <a:spAutoFit/>
          </a:bodyPr>
          <a:lstStyle/>
          <a:p>
            <a:r>
              <a:rPr lang="fr-FR" dirty="0">
                <a:latin typeface="Calibri Light" panose="020F0302020204030204" pitchFamily="34" charset="0"/>
                <a:cs typeface="Calibri Light" panose="020F0302020204030204" pitchFamily="34" charset="0"/>
              </a:rPr>
              <a:t> 			Evolution variable des:</a:t>
            </a:r>
          </a:p>
          <a:p>
            <a:pPr marL="3028950" lvl="6" indent="-285750">
              <a:buFont typeface="Arial" panose="020B0604020202020204" pitchFamily="34" charset="0"/>
              <a:buChar char="•"/>
            </a:pPr>
            <a:r>
              <a:rPr lang="fr-FR" dirty="0">
                <a:latin typeface="Calibri Light" panose="020F0302020204030204" pitchFamily="34" charset="0"/>
                <a:cs typeface="Calibri Light" panose="020F0302020204030204" pitchFamily="34" charset="0"/>
              </a:rPr>
              <a:t>Compétences digitales</a:t>
            </a:r>
          </a:p>
          <a:p>
            <a:pPr marL="3028950" lvl="6" indent="-285750">
              <a:buFont typeface="Arial" panose="020B0604020202020204" pitchFamily="34" charset="0"/>
              <a:buChar char="•"/>
            </a:pPr>
            <a:r>
              <a:rPr lang="fr-FR" dirty="0">
                <a:latin typeface="Calibri Light" panose="020F0302020204030204" pitchFamily="34" charset="0"/>
                <a:cs typeface="Calibri Light" panose="020F0302020204030204" pitchFamily="34" charset="0"/>
              </a:rPr>
              <a:t>Compétences métier</a:t>
            </a:r>
          </a:p>
          <a:p>
            <a:pPr marL="3028950" lvl="6" indent="-285750">
              <a:buFont typeface="Arial" panose="020B0604020202020204" pitchFamily="34" charset="0"/>
              <a:buChar char="•"/>
            </a:pPr>
            <a:r>
              <a:rPr lang="fr-FR" dirty="0">
                <a:latin typeface="Calibri Light" panose="020F0302020204030204" pitchFamily="34" charset="0"/>
                <a:cs typeface="Calibri Light" panose="020F0302020204030204" pitchFamily="34" charset="0"/>
              </a:rPr>
              <a:t>Soft </a:t>
            </a:r>
            <a:r>
              <a:rPr lang="fr-FR" dirty="0" err="1">
                <a:latin typeface="Calibri Light" panose="020F0302020204030204" pitchFamily="34" charset="0"/>
                <a:cs typeface="Calibri Light" panose="020F0302020204030204" pitchFamily="34" charset="0"/>
              </a:rPr>
              <a:t>skills</a:t>
            </a:r>
            <a:r>
              <a:rPr lang="fr-FR" dirty="0">
                <a:latin typeface="Calibri Light" panose="020F0302020204030204" pitchFamily="34" charset="0"/>
                <a:cs typeface="Calibri Light" panose="020F0302020204030204" pitchFamily="34" charset="0"/>
              </a:rPr>
              <a:t> </a:t>
            </a:r>
          </a:p>
        </p:txBody>
      </p:sp>
      <p:sp>
        <p:nvSpPr>
          <p:cNvPr id="12" name="ZoneTexte 11">
            <a:extLst>
              <a:ext uri="{FF2B5EF4-FFF2-40B4-BE49-F238E27FC236}">
                <a16:creationId xmlns:a16="http://schemas.microsoft.com/office/drawing/2014/main" id="{9A103482-0278-11CC-F4BB-C76F4C7D2755}"/>
              </a:ext>
            </a:extLst>
          </p:cNvPr>
          <p:cNvSpPr txBox="1"/>
          <p:nvPr/>
        </p:nvSpPr>
        <p:spPr>
          <a:xfrm>
            <a:off x="2959099" y="583787"/>
            <a:ext cx="4149725" cy="369332"/>
          </a:xfrm>
          <a:prstGeom prst="rect">
            <a:avLst/>
          </a:prstGeom>
          <a:noFill/>
          <a:ln>
            <a:solidFill>
              <a:srgbClr val="60979F"/>
            </a:solidFill>
          </a:ln>
        </p:spPr>
        <p:txBody>
          <a:bodyPr wrap="square" rtlCol="0">
            <a:spAutoFit/>
          </a:bodyPr>
          <a:lstStyle/>
          <a:p>
            <a:pPr algn="ctr"/>
            <a:r>
              <a:rPr lang="fr-FR" dirty="0">
                <a:latin typeface="Calibri Light" panose="020F0302020204030204" pitchFamily="34" charset="0"/>
                <a:cs typeface="Calibri Light" panose="020F0302020204030204" pitchFamily="34" charset="0"/>
              </a:rPr>
              <a:t>Facteurs d’influence internes</a:t>
            </a:r>
          </a:p>
        </p:txBody>
      </p:sp>
      <p:sp>
        <p:nvSpPr>
          <p:cNvPr id="13" name="ZoneTexte 12">
            <a:extLst>
              <a:ext uri="{FF2B5EF4-FFF2-40B4-BE49-F238E27FC236}">
                <a16:creationId xmlns:a16="http://schemas.microsoft.com/office/drawing/2014/main" id="{A41FB60D-2855-1D78-F1BD-8D894A119618}"/>
              </a:ext>
            </a:extLst>
          </p:cNvPr>
          <p:cNvSpPr txBox="1"/>
          <p:nvPr/>
        </p:nvSpPr>
        <p:spPr>
          <a:xfrm>
            <a:off x="7112000" y="585232"/>
            <a:ext cx="4241800" cy="369332"/>
          </a:xfrm>
          <a:prstGeom prst="rect">
            <a:avLst/>
          </a:prstGeom>
          <a:noFill/>
          <a:ln>
            <a:solidFill>
              <a:srgbClr val="60979F"/>
            </a:solidFill>
          </a:ln>
        </p:spPr>
        <p:txBody>
          <a:bodyPr wrap="square" rtlCol="0">
            <a:spAutoFit/>
          </a:bodyPr>
          <a:lstStyle/>
          <a:p>
            <a:pPr algn="ctr"/>
            <a:r>
              <a:rPr lang="fr-FR" dirty="0">
                <a:latin typeface="Calibri Light" panose="020F0302020204030204" pitchFamily="34" charset="0"/>
                <a:cs typeface="Calibri Light" panose="020F0302020204030204" pitchFamily="34" charset="0"/>
              </a:rPr>
              <a:t>Facteurs d’influence externes</a:t>
            </a:r>
          </a:p>
        </p:txBody>
      </p:sp>
      <p:sp>
        <p:nvSpPr>
          <p:cNvPr id="14" name="ZoneTexte 13">
            <a:extLst>
              <a:ext uri="{FF2B5EF4-FFF2-40B4-BE49-F238E27FC236}">
                <a16:creationId xmlns:a16="http://schemas.microsoft.com/office/drawing/2014/main" id="{7D8F4258-E3B1-6E87-43A3-CDC0177EE991}"/>
              </a:ext>
            </a:extLst>
          </p:cNvPr>
          <p:cNvSpPr txBox="1"/>
          <p:nvPr/>
        </p:nvSpPr>
        <p:spPr>
          <a:xfrm>
            <a:off x="2959100" y="1191625"/>
            <a:ext cx="8394700" cy="369332"/>
          </a:xfrm>
          <a:prstGeom prst="rect">
            <a:avLst/>
          </a:prstGeom>
          <a:noFill/>
          <a:ln>
            <a:solidFill>
              <a:srgbClr val="60979F"/>
            </a:solidFill>
          </a:ln>
        </p:spPr>
        <p:txBody>
          <a:bodyPr wrap="square" rtlCol="0">
            <a:spAutoFit/>
          </a:bodyPr>
          <a:lstStyle/>
          <a:p>
            <a:pPr algn="ctr"/>
            <a:r>
              <a:rPr lang="fr-FR" dirty="0">
                <a:latin typeface="Calibri Light" panose="020F0302020204030204" pitchFamily="34" charset="0"/>
                <a:cs typeface="Calibri Light" panose="020F0302020204030204" pitchFamily="34" charset="0"/>
              </a:rPr>
              <a:t>Choix d’applications IA/RPA</a:t>
            </a:r>
          </a:p>
        </p:txBody>
      </p:sp>
      <p:cxnSp>
        <p:nvCxnSpPr>
          <p:cNvPr id="16" name="Connecteur droit avec flèche 15">
            <a:extLst>
              <a:ext uri="{FF2B5EF4-FFF2-40B4-BE49-F238E27FC236}">
                <a16:creationId xmlns:a16="http://schemas.microsoft.com/office/drawing/2014/main" id="{203E938E-78C2-FCA8-FAB4-79498D1BBD70}"/>
              </a:ext>
            </a:extLst>
          </p:cNvPr>
          <p:cNvCxnSpPr>
            <a:stCxn id="12" idx="2"/>
          </p:cNvCxnSpPr>
          <p:nvPr/>
        </p:nvCxnSpPr>
        <p:spPr>
          <a:xfrm>
            <a:off x="5033962" y="953119"/>
            <a:ext cx="7938" cy="2385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Connecteur droit avec flèche 16">
            <a:extLst>
              <a:ext uri="{FF2B5EF4-FFF2-40B4-BE49-F238E27FC236}">
                <a16:creationId xmlns:a16="http://schemas.microsoft.com/office/drawing/2014/main" id="{A50FB47E-7262-87F5-E50A-77DDFDE0DDD7}"/>
              </a:ext>
            </a:extLst>
          </p:cNvPr>
          <p:cNvCxnSpPr/>
          <p:nvPr/>
        </p:nvCxnSpPr>
        <p:spPr>
          <a:xfrm>
            <a:off x="9224962" y="980162"/>
            <a:ext cx="7938" cy="2385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Connecteur droit avec flèche 17">
            <a:extLst>
              <a:ext uri="{FF2B5EF4-FFF2-40B4-BE49-F238E27FC236}">
                <a16:creationId xmlns:a16="http://schemas.microsoft.com/office/drawing/2014/main" id="{D90BA62D-8573-3A14-0D43-750E52B636ED}"/>
              </a:ext>
            </a:extLst>
          </p:cNvPr>
          <p:cNvCxnSpPr/>
          <p:nvPr/>
        </p:nvCxnSpPr>
        <p:spPr>
          <a:xfrm>
            <a:off x="7123112" y="1587119"/>
            <a:ext cx="7938" cy="2385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35276650-D057-09DB-05A4-671C970FCC5D}"/>
              </a:ext>
            </a:extLst>
          </p:cNvPr>
          <p:cNvSpPr txBox="1"/>
          <p:nvPr/>
        </p:nvSpPr>
        <p:spPr>
          <a:xfrm>
            <a:off x="490538" y="476065"/>
            <a:ext cx="2422524" cy="954107"/>
          </a:xfrm>
          <a:prstGeom prst="rect">
            <a:avLst/>
          </a:prstGeom>
          <a:noFill/>
        </p:spPr>
        <p:txBody>
          <a:bodyPr wrap="square" rtlCol="0">
            <a:spAutoFit/>
          </a:bodyPr>
          <a:lstStyle/>
          <a:p>
            <a:pPr algn="ctr"/>
            <a:r>
              <a:rPr lang="fr-FR" sz="2800" b="1" dirty="0">
                <a:solidFill>
                  <a:schemeClr val="tx2">
                    <a:lumMod val="75000"/>
                    <a:lumOff val="25000"/>
                  </a:schemeClr>
                </a:solidFill>
                <a:latin typeface="Calibri Light" panose="020F0302020204030204" pitchFamily="34" charset="0"/>
                <a:cs typeface="Calibri Light" panose="020F0302020204030204" pitchFamily="34" charset="0"/>
              </a:rPr>
              <a:t>Grille d’analyse</a:t>
            </a:r>
          </a:p>
        </p:txBody>
      </p:sp>
      <p:pic>
        <p:nvPicPr>
          <p:cNvPr id="2" name="Image 1" descr="Logo_01.png">
            <a:extLst>
              <a:ext uri="{FF2B5EF4-FFF2-40B4-BE49-F238E27FC236}">
                <a16:creationId xmlns:a16="http://schemas.microsoft.com/office/drawing/2014/main" id="{2B5CE610-5DBC-2707-336C-2EEDF582DF2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55897"/>
          <a:stretch/>
        </p:blipFill>
        <p:spPr>
          <a:xfrm>
            <a:off x="143339" y="6345565"/>
            <a:ext cx="1197475" cy="374327"/>
          </a:xfrm>
          <a:prstGeom prst="rect">
            <a:avLst/>
          </a:prstGeom>
        </p:spPr>
      </p:pic>
      <p:pic>
        <p:nvPicPr>
          <p:cNvPr id="3" name="Image 2" descr="aacsb.png">
            <a:extLst>
              <a:ext uri="{FF2B5EF4-FFF2-40B4-BE49-F238E27FC236}">
                <a16:creationId xmlns:a16="http://schemas.microsoft.com/office/drawing/2014/main" id="{936E65DA-747A-D4AB-6287-728466B670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6374" y="6418788"/>
            <a:ext cx="806783" cy="301105"/>
          </a:xfrm>
          <a:prstGeom prst="rect">
            <a:avLst/>
          </a:prstGeom>
        </p:spPr>
      </p:pic>
      <p:pic>
        <p:nvPicPr>
          <p:cNvPr id="11" name="Image 10" descr="uLIEGE_HEC_Logo-RVB@2x.png">
            <a:extLst>
              <a:ext uri="{FF2B5EF4-FFF2-40B4-BE49-F238E27FC236}">
                <a16:creationId xmlns:a16="http://schemas.microsoft.com/office/drawing/2014/main" id="{18CBB010-402C-A922-C79E-5AC53D50CE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6482" y="6269704"/>
            <a:ext cx="1827153" cy="593753"/>
          </a:xfrm>
          <a:prstGeom prst="rect">
            <a:avLst/>
          </a:prstGeom>
        </p:spPr>
      </p:pic>
      <p:pic>
        <p:nvPicPr>
          <p:cNvPr id="15" name="Image 14" descr="EFMD-Global-EQUIS-Accredited-Pantone.png">
            <a:extLst>
              <a:ext uri="{FF2B5EF4-FFF2-40B4-BE49-F238E27FC236}">
                <a16:creationId xmlns:a16="http://schemas.microsoft.com/office/drawing/2014/main" id="{27661CF1-57FC-C870-9C71-71AB63AA11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3659" y="6269703"/>
            <a:ext cx="729389" cy="526504"/>
          </a:xfrm>
          <a:prstGeom prst="rect">
            <a:avLst/>
          </a:prstGeom>
        </p:spPr>
      </p:pic>
    </p:spTree>
    <p:extLst>
      <p:ext uri="{BB962C8B-B14F-4D97-AF65-F5344CB8AC3E}">
        <p14:creationId xmlns:p14="http://schemas.microsoft.com/office/powerpoint/2010/main" val="52752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ZoneTexte 3"/>
          <p:cNvSpPr txBox="1"/>
          <p:nvPr/>
        </p:nvSpPr>
        <p:spPr>
          <a:xfrm>
            <a:off x="5469467" y="5909733"/>
            <a:ext cx="5198533" cy="923330"/>
          </a:xfrm>
          <a:prstGeom prst="rect">
            <a:avLst/>
          </a:prstGeom>
          <a:solidFill>
            <a:schemeClr val="bg1"/>
          </a:solidFill>
        </p:spPr>
        <p:txBody>
          <a:bodyPr wrap="square" rtlCol="0">
            <a:spAutoFit/>
          </a:bodyPr>
          <a:lstStyle/>
          <a:p>
            <a:endParaRPr lang="fr-FR" dirty="0"/>
          </a:p>
          <a:p>
            <a:endParaRPr lang="fr-FR" dirty="0"/>
          </a:p>
          <a:p>
            <a:endParaRPr lang="fr-FR" dirty="0"/>
          </a:p>
        </p:txBody>
      </p:sp>
      <p:grpSp>
        <p:nvGrpSpPr>
          <p:cNvPr id="72" name="Groupe 71">
            <a:extLst>
              <a:ext uri="{FF2B5EF4-FFF2-40B4-BE49-F238E27FC236}">
                <a16:creationId xmlns:a16="http://schemas.microsoft.com/office/drawing/2014/main" id="{20E72F99-1B4A-E249-A676-87948EFFC202}"/>
              </a:ext>
            </a:extLst>
          </p:cNvPr>
          <p:cNvGrpSpPr/>
          <p:nvPr/>
        </p:nvGrpSpPr>
        <p:grpSpPr>
          <a:xfrm>
            <a:off x="3029531" y="1464107"/>
            <a:ext cx="8332152" cy="1974916"/>
            <a:chOff x="2438400" y="2128738"/>
            <a:chExt cx="3657600" cy="2289547"/>
          </a:xfrm>
          <a:solidFill>
            <a:schemeClr val="bg1"/>
          </a:solidFill>
        </p:grpSpPr>
        <p:sp>
          <p:nvSpPr>
            <p:cNvPr id="76" name="Flèche vers la droite 75">
              <a:extLst>
                <a:ext uri="{FF2B5EF4-FFF2-40B4-BE49-F238E27FC236}">
                  <a16:creationId xmlns:a16="http://schemas.microsoft.com/office/drawing/2014/main" id="{8BCD6AAB-F249-D74D-B931-94E177C5E221}"/>
                </a:ext>
              </a:extLst>
            </p:cNvPr>
            <p:cNvSpPr/>
            <p:nvPr/>
          </p:nvSpPr>
          <p:spPr>
            <a:xfrm>
              <a:off x="2438400" y="2128738"/>
              <a:ext cx="3657600" cy="2289547"/>
            </a:xfrm>
            <a:prstGeom prst="round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fr-FR"/>
            </a:p>
          </p:txBody>
        </p:sp>
        <p:sp>
          <p:nvSpPr>
            <p:cNvPr id="77" name="Flèche vers la droite 8">
              <a:extLst>
                <a:ext uri="{FF2B5EF4-FFF2-40B4-BE49-F238E27FC236}">
                  <a16:creationId xmlns:a16="http://schemas.microsoft.com/office/drawing/2014/main" id="{AE28DE5C-E427-B449-BB51-01AAECCA5F6F}"/>
                </a:ext>
              </a:extLst>
            </p:cNvPr>
            <p:cNvSpPr txBox="1"/>
            <p:nvPr/>
          </p:nvSpPr>
          <p:spPr>
            <a:xfrm>
              <a:off x="2522337" y="2258066"/>
              <a:ext cx="3169672" cy="1610368"/>
            </a:xfrm>
            <a:prstGeom prst="round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447675" lvl="1" indent="-342900" defTabSz="533400">
                <a:lnSpc>
                  <a:spcPct val="90000"/>
                </a:lnSpc>
                <a:spcBef>
                  <a:spcPct val="0"/>
                </a:spcBef>
                <a:spcAft>
                  <a:spcPct val="15000"/>
                </a:spcAft>
                <a:buFont typeface="Arial" panose="020B0604020202020204" pitchFamily="34" charset="0"/>
                <a:buChar char="•"/>
              </a:pPr>
              <a:r>
                <a:rPr lang="fr-FR" sz="2000" dirty="0">
                  <a:latin typeface="Athelas" panose="02000503000000020003" pitchFamily="2" charset="77"/>
                </a:rPr>
                <a:t>Hybridation des métiers utilisateurs de la donnée vers les métiers de la donnée (acquisition/présence de compétences digitales)</a:t>
              </a:r>
            </a:p>
            <a:p>
              <a:pPr marL="447675" lvl="1" indent="-342900" defTabSz="533400">
                <a:lnSpc>
                  <a:spcPct val="90000"/>
                </a:lnSpc>
                <a:spcBef>
                  <a:spcPct val="0"/>
                </a:spcBef>
                <a:spcAft>
                  <a:spcPct val="15000"/>
                </a:spcAft>
                <a:buFont typeface="Arial" panose="020B0604020202020204" pitchFamily="34" charset="0"/>
                <a:buChar char="•"/>
              </a:pPr>
              <a:r>
                <a:rPr lang="fr-FR" sz="2000" dirty="0">
                  <a:latin typeface="Athelas" panose="02000503000000020003" pitchFamily="2" charset="77"/>
                </a:rPr>
                <a:t>Peu ou pas d’acculturation des métiers de la donnée aux compétences métiers des utilisateurs de données </a:t>
              </a:r>
              <a:r>
                <a:rPr lang="fr-FR" sz="2000" dirty="0">
                  <a:latin typeface="Athelas" panose="02000503000000020003" pitchFamily="2" charset="77"/>
                  <a:sym typeface="Wingdings" pitchFamily="2" charset="2"/>
                </a:rPr>
                <a:t> nécessité de « traducteurs »</a:t>
              </a:r>
              <a:endParaRPr lang="fr-FR" sz="2000" dirty="0">
                <a:latin typeface="Athelas" panose="02000503000000020003" pitchFamily="2" charset="77"/>
              </a:endParaRPr>
            </a:p>
          </p:txBody>
        </p:sp>
      </p:grpSp>
      <p:grpSp>
        <p:nvGrpSpPr>
          <p:cNvPr id="73" name="Groupe 72">
            <a:extLst>
              <a:ext uri="{FF2B5EF4-FFF2-40B4-BE49-F238E27FC236}">
                <a16:creationId xmlns:a16="http://schemas.microsoft.com/office/drawing/2014/main" id="{8C14A855-AC72-B143-BEED-DC2FDCFE743E}"/>
              </a:ext>
            </a:extLst>
          </p:cNvPr>
          <p:cNvGrpSpPr/>
          <p:nvPr/>
        </p:nvGrpSpPr>
        <p:grpSpPr>
          <a:xfrm>
            <a:off x="799878" y="1283330"/>
            <a:ext cx="2438400" cy="1934765"/>
            <a:chOff x="0" y="2230338"/>
            <a:chExt cx="2438400" cy="1934765"/>
          </a:xfrm>
          <a:solidFill>
            <a:srgbClr val="317B8E"/>
          </a:solidFill>
        </p:grpSpPr>
        <p:sp>
          <p:nvSpPr>
            <p:cNvPr id="74" name="Rectangle à coins arrondis 73">
              <a:extLst>
                <a:ext uri="{FF2B5EF4-FFF2-40B4-BE49-F238E27FC236}">
                  <a16:creationId xmlns:a16="http://schemas.microsoft.com/office/drawing/2014/main" id="{75A6A6D0-F2F1-BC4B-B96A-1B8B0755E229}"/>
                </a:ext>
              </a:extLst>
            </p:cNvPr>
            <p:cNvSpPr/>
            <p:nvPr/>
          </p:nvSpPr>
          <p:spPr>
            <a:xfrm>
              <a:off x="0" y="2230338"/>
              <a:ext cx="2438400" cy="193476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sp>
          <p:nvSpPr>
            <p:cNvPr id="75" name="ZoneTexte 74">
              <a:extLst>
                <a:ext uri="{FF2B5EF4-FFF2-40B4-BE49-F238E27FC236}">
                  <a16:creationId xmlns:a16="http://schemas.microsoft.com/office/drawing/2014/main" id="{C0378E04-1087-A44C-A8E9-D8CF3E96B946}"/>
                </a:ext>
              </a:extLst>
            </p:cNvPr>
            <p:cNvSpPr txBox="1"/>
            <p:nvPr/>
          </p:nvSpPr>
          <p:spPr>
            <a:xfrm>
              <a:off x="94447" y="2350185"/>
              <a:ext cx="2249506" cy="174587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algn="ctr" defTabSz="1244600">
                <a:lnSpc>
                  <a:spcPct val="90000"/>
                </a:lnSpc>
                <a:spcBef>
                  <a:spcPct val="0"/>
                </a:spcBef>
                <a:spcAft>
                  <a:spcPct val="35000"/>
                </a:spcAft>
              </a:pPr>
              <a:r>
                <a:rPr lang="fr-FR" sz="2400" dirty="0">
                  <a:latin typeface="Athelas" panose="02000503000000020003" pitchFamily="2" charset="77"/>
                </a:rPr>
                <a:t>Impacts sur les métiers</a:t>
              </a:r>
              <a:endParaRPr lang="fr-FR" sz="2800" dirty="0">
                <a:latin typeface="Athelas" panose="02000503000000020003" pitchFamily="2" charset="77"/>
              </a:endParaRPr>
            </a:p>
          </p:txBody>
        </p:sp>
      </p:grpSp>
      <p:sp>
        <p:nvSpPr>
          <p:cNvPr id="19" name="Titre 3">
            <a:extLst>
              <a:ext uri="{FF2B5EF4-FFF2-40B4-BE49-F238E27FC236}">
                <a16:creationId xmlns:a16="http://schemas.microsoft.com/office/drawing/2014/main" id="{A6BE5693-3808-814B-BF87-66E7CF8CB1A3}"/>
              </a:ext>
            </a:extLst>
          </p:cNvPr>
          <p:cNvSpPr txBox="1">
            <a:spLocks/>
          </p:cNvSpPr>
          <p:nvPr/>
        </p:nvSpPr>
        <p:spPr>
          <a:xfrm>
            <a:off x="1353206" y="1435"/>
            <a:ext cx="108387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solidFill>
                  <a:schemeClr val="accent4">
                    <a:lumMod val="75000"/>
                  </a:schemeClr>
                </a:solidFill>
                <a:latin typeface="Calibri" panose="020F0502020204030204" pitchFamily="34" charset="0"/>
                <a:cs typeface="Calibri" panose="020F0502020204030204" pitchFamily="34" charset="0"/>
              </a:rPr>
              <a:t>IA et évolution des métiers et des compétences</a:t>
            </a:r>
          </a:p>
        </p:txBody>
      </p:sp>
      <p:grpSp>
        <p:nvGrpSpPr>
          <p:cNvPr id="2" name="Groupe 1">
            <a:extLst>
              <a:ext uri="{FF2B5EF4-FFF2-40B4-BE49-F238E27FC236}">
                <a16:creationId xmlns:a16="http://schemas.microsoft.com/office/drawing/2014/main" id="{18372D76-364B-5F39-BC11-526AD8997EA2}"/>
              </a:ext>
            </a:extLst>
          </p:cNvPr>
          <p:cNvGrpSpPr/>
          <p:nvPr/>
        </p:nvGrpSpPr>
        <p:grpSpPr>
          <a:xfrm>
            <a:off x="2903855" y="3763272"/>
            <a:ext cx="8457827" cy="1562216"/>
            <a:chOff x="2438399" y="-198692"/>
            <a:chExt cx="3657600" cy="2133954"/>
          </a:xfrm>
          <a:solidFill>
            <a:schemeClr val="bg1"/>
          </a:solidFill>
        </p:grpSpPr>
        <p:sp>
          <p:nvSpPr>
            <p:cNvPr id="3" name="Flèche vers la droite 79">
              <a:extLst>
                <a:ext uri="{FF2B5EF4-FFF2-40B4-BE49-F238E27FC236}">
                  <a16:creationId xmlns:a16="http://schemas.microsoft.com/office/drawing/2014/main" id="{73774F00-58F2-7B71-1CE5-AB7B019D6CE1}"/>
                </a:ext>
              </a:extLst>
            </p:cNvPr>
            <p:cNvSpPr/>
            <p:nvPr/>
          </p:nvSpPr>
          <p:spPr>
            <a:xfrm>
              <a:off x="2438399" y="-198692"/>
              <a:ext cx="3657600" cy="2133954"/>
            </a:xfrm>
            <a:prstGeom prst="round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fr-FR"/>
            </a:p>
          </p:txBody>
        </p:sp>
        <p:sp>
          <p:nvSpPr>
            <p:cNvPr id="5" name="Flèche vers la droite 4">
              <a:extLst>
                <a:ext uri="{FF2B5EF4-FFF2-40B4-BE49-F238E27FC236}">
                  <a16:creationId xmlns:a16="http://schemas.microsoft.com/office/drawing/2014/main" id="{0C31E08C-5E44-0F67-5807-20B99702A051}"/>
                </a:ext>
              </a:extLst>
            </p:cNvPr>
            <p:cNvSpPr txBox="1"/>
            <p:nvPr/>
          </p:nvSpPr>
          <p:spPr>
            <a:xfrm>
              <a:off x="2557382" y="49733"/>
              <a:ext cx="3538617" cy="1451072"/>
            </a:xfrm>
            <a:prstGeom prst="round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447675" lvl="1" indent="-342900" defTabSz="533400">
                <a:lnSpc>
                  <a:spcPct val="90000"/>
                </a:lnSpc>
                <a:spcBef>
                  <a:spcPct val="0"/>
                </a:spcBef>
                <a:spcAft>
                  <a:spcPct val="15000"/>
                </a:spcAft>
                <a:buFont typeface="Arial" panose="020B0604020202020204" pitchFamily="34" charset="0"/>
                <a:buChar char="•"/>
              </a:pPr>
              <a:r>
                <a:rPr lang="fr-FR" sz="2000" dirty="0">
                  <a:latin typeface="Athelas" panose="02000503000000020003" pitchFamily="2" charset="77"/>
                </a:rPr>
                <a:t>Généralisation des compétences digitales (base de littéracie numérique)</a:t>
              </a:r>
            </a:p>
            <a:p>
              <a:pPr marL="447675" lvl="1" indent="-342900" defTabSz="533400">
                <a:lnSpc>
                  <a:spcPct val="90000"/>
                </a:lnSpc>
                <a:spcBef>
                  <a:spcPct val="0"/>
                </a:spcBef>
                <a:spcAft>
                  <a:spcPct val="15000"/>
                </a:spcAft>
                <a:buFont typeface="Arial" panose="020B0604020202020204" pitchFamily="34" charset="0"/>
                <a:buChar char="•"/>
              </a:pPr>
              <a:r>
                <a:rPr lang="fr-FR" sz="2000" dirty="0">
                  <a:latin typeface="Athelas" panose="02000503000000020003" pitchFamily="2" charset="77"/>
                </a:rPr>
                <a:t>Compétences métier prépondérantes</a:t>
              </a:r>
            </a:p>
            <a:p>
              <a:pPr marL="447675" lvl="1" indent="-342900" defTabSz="533400">
                <a:lnSpc>
                  <a:spcPct val="90000"/>
                </a:lnSpc>
                <a:spcBef>
                  <a:spcPct val="0"/>
                </a:spcBef>
                <a:spcAft>
                  <a:spcPct val="15000"/>
                </a:spcAft>
                <a:buFont typeface="Arial" panose="020B0604020202020204" pitchFamily="34" charset="0"/>
                <a:buChar char="•"/>
              </a:pPr>
              <a:r>
                <a:rPr lang="fr-FR" sz="2000" dirty="0">
                  <a:latin typeface="Athelas" panose="02000503000000020003" pitchFamily="2" charset="77"/>
                </a:rPr>
                <a:t>Soft </a:t>
              </a:r>
              <a:r>
                <a:rPr lang="fr-FR" sz="2000" dirty="0" err="1">
                  <a:latin typeface="Athelas" panose="02000503000000020003" pitchFamily="2" charset="77"/>
                </a:rPr>
                <a:t>skills</a:t>
              </a:r>
              <a:r>
                <a:rPr lang="fr-FR" sz="2000" dirty="0">
                  <a:latin typeface="Athelas" panose="02000503000000020003" pitchFamily="2" charset="77"/>
                </a:rPr>
                <a:t> moins importantes qu’attendu </a:t>
              </a:r>
              <a:r>
                <a:rPr lang="fr-FR" sz="2000" dirty="0">
                  <a:latin typeface="Athelas" panose="02000503000000020003" pitchFamily="2" charset="77"/>
                  <a:sym typeface="Wingdings" pitchFamily="2" charset="2"/>
                </a:rPr>
                <a:t> t</a:t>
              </a:r>
              <a:r>
                <a:rPr lang="fr-FR" sz="2000" dirty="0">
                  <a:latin typeface="Athelas" panose="02000503000000020003" pitchFamily="2" charset="77"/>
                </a:rPr>
                <a:t>endance à une surestimation dans la littérature</a:t>
              </a:r>
            </a:p>
          </p:txBody>
        </p:sp>
      </p:grpSp>
      <p:grpSp>
        <p:nvGrpSpPr>
          <p:cNvPr id="6" name="Groupe 5">
            <a:extLst>
              <a:ext uri="{FF2B5EF4-FFF2-40B4-BE49-F238E27FC236}">
                <a16:creationId xmlns:a16="http://schemas.microsoft.com/office/drawing/2014/main" id="{9B87E303-2777-6431-785E-2D2B40F669C0}"/>
              </a:ext>
            </a:extLst>
          </p:cNvPr>
          <p:cNvGrpSpPr/>
          <p:nvPr/>
        </p:nvGrpSpPr>
        <p:grpSpPr>
          <a:xfrm>
            <a:off x="799878" y="3593832"/>
            <a:ext cx="2438400" cy="1934765"/>
            <a:chOff x="0" y="-75704"/>
            <a:chExt cx="2438400" cy="1934765"/>
          </a:xfrm>
          <a:solidFill>
            <a:srgbClr val="317B8E"/>
          </a:solidFill>
        </p:grpSpPr>
        <p:sp>
          <p:nvSpPr>
            <p:cNvPr id="7" name="Rectangle à coins arrondis 77">
              <a:extLst>
                <a:ext uri="{FF2B5EF4-FFF2-40B4-BE49-F238E27FC236}">
                  <a16:creationId xmlns:a16="http://schemas.microsoft.com/office/drawing/2014/main" id="{79BA989A-4222-3E56-8F68-9BD425518630}"/>
                </a:ext>
              </a:extLst>
            </p:cNvPr>
            <p:cNvSpPr/>
            <p:nvPr/>
          </p:nvSpPr>
          <p:spPr>
            <a:xfrm>
              <a:off x="0" y="-75704"/>
              <a:ext cx="2438400" cy="193476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sp>
          <p:nvSpPr>
            <p:cNvPr id="8" name="ZoneTexte 7">
              <a:extLst>
                <a:ext uri="{FF2B5EF4-FFF2-40B4-BE49-F238E27FC236}">
                  <a16:creationId xmlns:a16="http://schemas.microsoft.com/office/drawing/2014/main" id="{40535DCB-F3F8-7539-02CA-9EA349E19E75}"/>
                </a:ext>
              </a:extLst>
            </p:cNvPr>
            <p:cNvSpPr txBox="1"/>
            <p:nvPr/>
          </p:nvSpPr>
          <p:spPr>
            <a:xfrm>
              <a:off x="94447" y="18743"/>
              <a:ext cx="2249506" cy="174587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algn="ctr" defTabSz="1244600">
                <a:lnSpc>
                  <a:spcPct val="90000"/>
                </a:lnSpc>
                <a:spcBef>
                  <a:spcPct val="0"/>
                </a:spcBef>
                <a:spcAft>
                  <a:spcPct val="35000"/>
                </a:spcAft>
              </a:pPr>
              <a:r>
                <a:rPr lang="fr-FR" sz="2400" dirty="0">
                  <a:latin typeface="Athelas" panose="02000503000000020003" pitchFamily="2" charset="77"/>
                </a:rPr>
                <a:t>Impact sur les compétences</a:t>
              </a:r>
            </a:p>
          </p:txBody>
        </p:sp>
      </p:grpSp>
    </p:spTree>
    <p:extLst>
      <p:ext uri="{BB962C8B-B14F-4D97-AF65-F5344CB8AC3E}">
        <p14:creationId xmlns:p14="http://schemas.microsoft.com/office/powerpoint/2010/main" val="23876006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1211"/>
            <a:ext cx="12192000" cy="523220"/>
          </a:xfrm>
          <a:prstGeom prst="rect">
            <a:avLst/>
          </a:prstGeom>
          <a:noFill/>
        </p:spPr>
        <p:txBody>
          <a:bodyPr wrap="square" rtlCol="0">
            <a:spAutoFit/>
          </a:bodyPr>
          <a:lstStyle/>
          <a:p>
            <a:pPr algn="ctr" defTabSz="1219170">
              <a:defRPr/>
            </a:pPr>
            <a:r>
              <a:rPr lang="en-GB" sz="2800" b="1" dirty="0">
                <a:solidFill>
                  <a:schemeClr val="tx2">
                    <a:lumMod val="75000"/>
                    <a:lumOff val="25000"/>
                  </a:schemeClr>
                </a:solidFill>
                <a:latin typeface="Calibri Light" panose="020F0302020204030204" pitchFamily="34" charset="0"/>
                <a:cs typeface="Calibri Light" panose="020F0302020204030204" pitchFamily="34" charset="0"/>
              </a:rPr>
              <a:t>Usages </a:t>
            </a:r>
            <a:r>
              <a:rPr lang="en-GB" sz="2800" b="1" dirty="0" err="1">
                <a:solidFill>
                  <a:schemeClr val="tx2">
                    <a:lumMod val="75000"/>
                    <a:lumOff val="25000"/>
                  </a:schemeClr>
                </a:solidFill>
                <a:latin typeface="Calibri Light" panose="020F0302020204030204" pitchFamily="34" charset="0"/>
                <a:cs typeface="Calibri Light" panose="020F0302020204030204" pitchFamily="34" charset="0"/>
              </a:rPr>
              <a:t>actuels</a:t>
            </a:r>
            <a:r>
              <a:rPr lang="en-GB" sz="2800" b="1" dirty="0">
                <a:solidFill>
                  <a:schemeClr val="tx2">
                    <a:lumMod val="75000"/>
                    <a:lumOff val="25000"/>
                  </a:schemeClr>
                </a:solidFill>
                <a:latin typeface="Calibri Light" panose="020F0302020204030204" pitchFamily="34" charset="0"/>
                <a:cs typeface="Calibri Light" panose="020F0302020204030204" pitchFamily="34" charset="0"/>
              </a:rPr>
              <a:t> de </a:t>
            </a:r>
            <a:r>
              <a:rPr lang="en-GB" sz="2800" b="1" dirty="0" err="1">
                <a:solidFill>
                  <a:schemeClr val="tx2">
                    <a:lumMod val="75000"/>
                    <a:lumOff val="25000"/>
                  </a:schemeClr>
                </a:solidFill>
                <a:latin typeface="Calibri Light" panose="020F0302020204030204" pitchFamily="34" charset="0"/>
                <a:cs typeface="Calibri Light" panose="020F0302020204030204" pitchFamily="34" charset="0"/>
              </a:rPr>
              <a:t>l’IA</a:t>
            </a:r>
            <a:r>
              <a:rPr lang="en-GB" sz="2800" b="1" dirty="0">
                <a:solidFill>
                  <a:schemeClr val="tx2">
                    <a:lumMod val="75000"/>
                    <a:lumOff val="25000"/>
                  </a:schemeClr>
                </a:solidFill>
                <a:latin typeface="Calibri Light" panose="020F0302020204030204" pitchFamily="34" charset="0"/>
                <a:cs typeface="Calibri Light" panose="020F0302020204030204" pitchFamily="34" charset="0"/>
              </a:rPr>
              <a:t> et des data analytics </a:t>
            </a:r>
            <a:r>
              <a:rPr lang="en-GB" sz="2800" b="1" dirty="0" err="1">
                <a:solidFill>
                  <a:schemeClr val="tx2">
                    <a:lumMod val="75000"/>
                    <a:lumOff val="25000"/>
                  </a:schemeClr>
                </a:solidFill>
                <a:latin typeface="Calibri Light" panose="020F0302020204030204" pitchFamily="34" charset="0"/>
                <a:cs typeface="Calibri Light" panose="020F0302020204030204" pitchFamily="34" charset="0"/>
              </a:rPr>
              <a:t>en</a:t>
            </a:r>
            <a:r>
              <a:rPr lang="en-GB" sz="2800" b="1" dirty="0">
                <a:solidFill>
                  <a:schemeClr val="tx2">
                    <a:lumMod val="75000"/>
                    <a:lumOff val="25000"/>
                  </a:schemeClr>
                </a:solidFill>
                <a:latin typeface="Calibri Light" panose="020F0302020204030204" pitchFamily="34" charset="0"/>
                <a:cs typeface="Calibri Light" panose="020F0302020204030204" pitchFamily="34" charset="0"/>
              </a:rPr>
              <a:t> GRH</a:t>
            </a:r>
          </a:p>
        </p:txBody>
      </p:sp>
      <p:sp>
        <p:nvSpPr>
          <p:cNvPr id="31" name="ZoneTexte 30">
            <a:extLst>
              <a:ext uri="{FF2B5EF4-FFF2-40B4-BE49-F238E27FC236}">
                <a16:creationId xmlns:a16="http://schemas.microsoft.com/office/drawing/2014/main" id="{C4D77B47-E9B3-F54C-8EAF-DF6F1A8951DF}"/>
              </a:ext>
            </a:extLst>
          </p:cNvPr>
          <p:cNvSpPr txBox="1"/>
          <p:nvPr/>
        </p:nvSpPr>
        <p:spPr>
          <a:xfrm>
            <a:off x="1340181" y="5875554"/>
            <a:ext cx="4755819" cy="543867"/>
          </a:xfrm>
          <a:prstGeom prst="rect">
            <a:avLst/>
          </a:prstGeom>
          <a:noFill/>
        </p:spPr>
        <p:txBody>
          <a:bodyPr wrap="square" rtlCol="0">
            <a:spAutoFit/>
          </a:bodyPr>
          <a:lstStyle/>
          <a:p>
            <a:pPr algn="ctr"/>
            <a:r>
              <a:rPr lang="fr-BE" sz="1467" i="1" dirty="0" err="1">
                <a:solidFill>
                  <a:srgbClr val="8C8B82"/>
                </a:solidFill>
                <a:latin typeface="Source Sans Pro" panose="020B0503030403020204" pitchFamily="34" charset="0"/>
                <a:ea typeface="Source Sans Pro" panose="020B0503030403020204" pitchFamily="34" charset="0"/>
              </a:rPr>
              <a:t>Current</a:t>
            </a:r>
            <a:r>
              <a:rPr lang="fr-BE" sz="1467" i="1" dirty="0">
                <a:solidFill>
                  <a:srgbClr val="8C8B82"/>
                </a:solidFill>
                <a:latin typeface="Source Sans Pro" panose="020B0503030403020204" pitchFamily="34" charset="0"/>
                <a:ea typeface="Source Sans Pro" panose="020B0503030403020204" pitchFamily="34" charset="0"/>
              </a:rPr>
              <a:t> uses of IA/Data </a:t>
            </a:r>
            <a:r>
              <a:rPr lang="fr-BE" sz="1467" i="1" dirty="0" err="1">
                <a:solidFill>
                  <a:srgbClr val="8C8B82"/>
                </a:solidFill>
                <a:latin typeface="Source Sans Pro" panose="020B0503030403020204" pitchFamily="34" charset="0"/>
                <a:ea typeface="Source Sans Pro" panose="020B0503030403020204" pitchFamily="34" charset="0"/>
              </a:rPr>
              <a:t>analysis</a:t>
            </a:r>
            <a:r>
              <a:rPr lang="fr-BE" sz="1467" i="1" dirty="0">
                <a:solidFill>
                  <a:srgbClr val="8C8B82"/>
                </a:solidFill>
                <a:latin typeface="Source Sans Pro" panose="020B0503030403020204" pitchFamily="34" charset="0"/>
                <a:ea typeface="Source Sans Pro" panose="020B0503030403020204" pitchFamily="34" charset="0"/>
              </a:rPr>
              <a:t> in R&amp;S to </a:t>
            </a:r>
            <a:r>
              <a:rPr lang="fr-BE" sz="1467" i="1" dirty="0" err="1">
                <a:solidFill>
                  <a:srgbClr val="8C8B82"/>
                </a:solidFill>
                <a:latin typeface="Source Sans Pro" panose="020B0503030403020204" pitchFamily="34" charset="0"/>
                <a:ea typeface="Source Sans Pro" panose="020B0503030403020204" pitchFamily="34" charset="0"/>
              </a:rPr>
              <a:t>improve</a:t>
            </a:r>
            <a:r>
              <a:rPr lang="fr-BE" sz="1467" i="1" dirty="0">
                <a:solidFill>
                  <a:srgbClr val="8C8B82"/>
                </a:solidFill>
                <a:latin typeface="Source Sans Pro" panose="020B0503030403020204" pitchFamily="34" charset="0"/>
                <a:ea typeface="Source Sans Pro" panose="020B0503030403020204" pitchFamily="34" charset="0"/>
              </a:rPr>
              <a:t> </a:t>
            </a:r>
            <a:r>
              <a:rPr lang="fr-BE" sz="1467" i="1" dirty="0" err="1">
                <a:solidFill>
                  <a:srgbClr val="8C8B82"/>
                </a:solidFill>
                <a:latin typeface="Source Sans Pro" panose="020B0503030403020204" pitchFamily="34" charset="0"/>
                <a:ea typeface="Source Sans Pro" panose="020B0503030403020204" pitchFamily="34" charset="0"/>
              </a:rPr>
              <a:t>workforce</a:t>
            </a:r>
            <a:r>
              <a:rPr lang="fr-BE" sz="1467" i="1" dirty="0">
                <a:solidFill>
                  <a:srgbClr val="8C8B82"/>
                </a:solidFill>
                <a:latin typeface="Source Sans Pro" panose="020B0503030403020204" pitchFamily="34" charset="0"/>
                <a:ea typeface="Source Sans Pro" panose="020B0503030403020204" pitchFamily="34" charset="0"/>
              </a:rPr>
              <a:t> management </a:t>
            </a:r>
            <a:r>
              <a:rPr lang="fr-BE" sz="1467" i="1" dirty="0" err="1">
                <a:solidFill>
                  <a:srgbClr val="8C8B82"/>
                </a:solidFill>
                <a:latin typeface="Source Sans Pro" panose="020B0503030403020204" pitchFamily="34" charset="0"/>
                <a:ea typeface="Source Sans Pro" panose="020B0503030403020204" pitchFamily="34" charset="0"/>
              </a:rPr>
              <a:t>decisions</a:t>
            </a:r>
            <a:r>
              <a:rPr lang="fr-BE" sz="1467" i="1" dirty="0">
                <a:solidFill>
                  <a:srgbClr val="8C8B82"/>
                </a:solidFill>
                <a:latin typeface="Source Sans Pro" panose="020B0503030403020204" pitchFamily="34" charset="0"/>
                <a:ea typeface="Source Sans Pro" panose="020B0503030403020204" pitchFamily="34" charset="0"/>
              </a:rPr>
              <a:t>  (</a:t>
            </a:r>
            <a:r>
              <a:rPr lang="fr-BE" sz="1467" i="1" dirty="0" err="1">
                <a:solidFill>
                  <a:srgbClr val="8C8B82"/>
                </a:solidFill>
                <a:latin typeface="Source Sans Pro" panose="020B0503030403020204" pitchFamily="34" charset="0"/>
                <a:ea typeface="Source Sans Pro" panose="020B0503030403020204" pitchFamily="34" charset="0"/>
              </a:rPr>
              <a:t>Littler</a:t>
            </a:r>
            <a:r>
              <a:rPr lang="fr-BE" sz="1467" i="1" dirty="0">
                <a:solidFill>
                  <a:srgbClr val="8C8B82"/>
                </a:solidFill>
                <a:latin typeface="Source Sans Pro" panose="020B0503030403020204" pitchFamily="34" charset="0"/>
                <a:ea typeface="Source Sans Pro" panose="020B0503030403020204" pitchFamily="34" charset="0"/>
              </a:rPr>
              <a:t> Survey, 2022)</a:t>
            </a:r>
            <a:endParaRPr lang="fr-FR" sz="1467" i="1" dirty="0">
              <a:solidFill>
                <a:srgbClr val="8C8B82"/>
              </a:solidFill>
              <a:latin typeface="Source Sans Pro" panose="020B0503030403020204" pitchFamily="34" charset="0"/>
              <a:ea typeface="Source Sans Pro" panose="020B0503030403020204" pitchFamily="34" charset="0"/>
            </a:endParaRPr>
          </a:p>
        </p:txBody>
      </p:sp>
      <p:graphicFrame>
        <p:nvGraphicFramePr>
          <p:cNvPr id="3" name="Graphique 2">
            <a:extLst>
              <a:ext uri="{FF2B5EF4-FFF2-40B4-BE49-F238E27FC236}">
                <a16:creationId xmlns:a16="http://schemas.microsoft.com/office/drawing/2014/main" id="{BEDBF7A6-428D-1495-2A0F-829E3D82CFC2}"/>
              </a:ext>
            </a:extLst>
          </p:cNvPr>
          <p:cNvGraphicFramePr>
            <a:graphicFrameLocks/>
          </p:cNvGraphicFramePr>
          <p:nvPr>
            <p:extLst>
              <p:ext uri="{D42A27DB-BD31-4B8C-83A1-F6EECF244321}">
                <p14:modId xmlns:p14="http://schemas.microsoft.com/office/powerpoint/2010/main" val="2009498640"/>
              </p:ext>
            </p:extLst>
          </p:nvPr>
        </p:nvGraphicFramePr>
        <p:xfrm>
          <a:off x="104931" y="956733"/>
          <a:ext cx="6721430" cy="48425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ZoneTexte 31">
            <a:extLst>
              <a:ext uri="{FF2B5EF4-FFF2-40B4-BE49-F238E27FC236}">
                <a16:creationId xmlns:a16="http://schemas.microsoft.com/office/drawing/2014/main" id="{ABE145EC-41BC-345A-04D2-14FCD0651AB3}"/>
              </a:ext>
            </a:extLst>
          </p:cNvPr>
          <p:cNvGraphicFramePr/>
          <p:nvPr>
            <p:extLst>
              <p:ext uri="{D42A27DB-BD31-4B8C-83A1-F6EECF244321}">
                <p14:modId xmlns:p14="http://schemas.microsoft.com/office/powerpoint/2010/main" val="1066130608"/>
              </p:ext>
            </p:extLst>
          </p:nvPr>
        </p:nvGraphicFramePr>
        <p:xfrm>
          <a:off x="6826361" y="506020"/>
          <a:ext cx="5139860" cy="52932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9272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4A1A054-EC27-BB4E-1607-002C6774F8F0}"/>
              </a:ext>
            </a:extLst>
          </p:cNvPr>
          <p:cNvSpPr>
            <a:spLocks noGrp="1"/>
          </p:cNvSpPr>
          <p:nvPr>
            <p:ph type="title"/>
          </p:nvPr>
        </p:nvSpPr>
        <p:spPr>
          <a:xfrm>
            <a:off x="332509" y="133867"/>
            <a:ext cx="10515600" cy="826366"/>
          </a:xfrm>
        </p:spPr>
        <p:txBody>
          <a:bodyPr anchor="ctr">
            <a:normAutofit/>
          </a:bodyPr>
          <a:lstStyle/>
          <a:p>
            <a:r>
              <a:rPr lang="fr-FR" sz="2800" dirty="0">
                <a:solidFill>
                  <a:schemeClr val="accent4">
                    <a:lumMod val="75000"/>
                  </a:schemeClr>
                </a:solidFill>
                <a:latin typeface="Calibri" panose="020F0502020204030204" pitchFamily="34" charset="0"/>
                <a:cs typeface="Calibri" panose="020F0502020204030204" pitchFamily="34" charset="0"/>
              </a:rPr>
              <a:t>Principaux usages de l’IA dans les métiers de la relation client</a:t>
            </a:r>
          </a:p>
        </p:txBody>
      </p:sp>
      <p:graphicFrame>
        <p:nvGraphicFramePr>
          <p:cNvPr id="5" name="Diagramme 4">
            <a:extLst>
              <a:ext uri="{FF2B5EF4-FFF2-40B4-BE49-F238E27FC236}">
                <a16:creationId xmlns:a16="http://schemas.microsoft.com/office/drawing/2014/main" id="{7F17B02B-5EDB-20FD-4F6A-CFD4AFEF9CDA}"/>
              </a:ext>
            </a:extLst>
          </p:cNvPr>
          <p:cNvGraphicFramePr/>
          <p:nvPr>
            <p:extLst>
              <p:ext uri="{D42A27DB-BD31-4B8C-83A1-F6EECF244321}">
                <p14:modId xmlns:p14="http://schemas.microsoft.com/office/powerpoint/2010/main" val="2042784504"/>
              </p:ext>
            </p:extLst>
          </p:nvPr>
        </p:nvGraphicFramePr>
        <p:xfrm>
          <a:off x="332509" y="1233054"/>
          <a:ext cx="11540836" cy="5357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a16="http://schemas.microsoft.com/office/drawing/2014/main" id="{AC383691-99C8-AD5E-2A1C-83E80E0EAF89}"/>
              </a:ext>
            </a:extLst>
          </p:cNvPr>
          <p:cNvSpPr txBox="1"/>
          <p:nvPr/>
        </p:nvSpPr>
        <p:spPr>
          <a:xfrm>
            <a:off x="8603673" y="790956"/>
            <a:ext cx="2244436" cy="338554"/>
          </a:xfrm>
          <a:prstGeom prst="rect">
            <a:avLst/>
          </a:prstGeom>
          <a:noFill/>
        </p:spPr>
        <p:txBody>
          <a:bodyPr wrap="square" rtlCol="0">
            <a:spAutoFit/>
          </a:bodyPr>
          <a:lstStyle/>
          <a:p>
            <a:r>
              <a:rPr lang="fr-FR" sz="1600" dirty="0">
                <a:solidFill>
                  <a:schemeClr val="accent4">
                    <a:lumMod val="75000"/>
                  </a:schemeClr>
                </a:solidFill>
              </a:rPr>
              <a:t>EXEMPLES</a:t>
            </a:r>
          </a:p>
        </p:txBody>
      </p:sp>
    </p:spTree>
    <p:extLst>
      <p:ext uri="{BB962C8B-B14F-4D97-AF65-F5344CB8AC3E}">
        <p14:creationId xmlns:p14="http://schemas.microsoft.com/office/powerpoint/2010/main" val="1633125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e loupe et un point d’interrogation">
            <a:extLst>
              <a:ext uri="{FF2B5EF4-FFF2-40B4-BE49-F238E27FC236}">
                <a16:creationId xmlns:a16="http://schemas.microsoft.com/office/drawing/2014/main" id="{03547620-E1A7-E8E8-4604-669E1B0ADE73}"/>
              </a:ext>
            </a:extLst>
          </p:cNvPr>
          <p:cNvPicPr>
            <a:picLocks noChangeAspect="1"/>
          </p:cNvPicPr>
          <p:nvPr/>
        </p:nvPicPr>
        <p:blipFill>
          <a:blip r:embed="rId3"/>
          <a:srcRect l="24635" t="9091" r="10729"/>
          <a:stretch>
            <a:fillRect/>
          </a:stretch>
        </p:blipFill>
        <p:spPr>
          <a:xfrm>
            <a:off x="20" y="10"/>
            <a:ext cx="8668492" cy="6857990"/>
          </a:xfrm>
          <a:prstGeom prst="rect">
            <a:avLst/>
          </a:prstGeom>
          <a:noFill/>
        </p:spPr>
      </p:pic>
      <p:sp>
        <p:nvSpPr>
          <p:cNvPr id="29" name="Rectangle 28">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ZoneTexte 8">
            <a:extLst>
              <a:ext uri="{FF2B5EF4-FFF2-40B4-BE49-F238E27FC236}">
                <a16:creationId xmlns:a16="http://schemas.microsoft.com/office/drawing/2014/main" id="{FA449ECD-03CE-2B9B-B112-7CE8756F9073}"/>
              </a:ext>
            </a:extLst>
          </p:cNvPr>
          <p:cNvSpPr txBox="1"/>
          <p:nvPr/>
        </p:nvSpPr>
        <p:spPr>
          <a:xfrm>
            <a:off x="5915622" y="1397660"/>
            <a:ext cx="6276378" cy="3204134"/>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400" b="1" dirty="0">
              <a:latin typeface="+mj-lt"/>
              <a:ea typeface="+mj-ea"/>
              <a:cs typeface="+mj-cs"/>
            </a:endParaRPr>
          </a:p>
          <a:p>
            <a:pPr algn="ctr">
              <a:lnSpc>
                <a:spcPct val="90000"/>
              </a:lnSpc>
              <a:spcBef>
                <a:spcPct val="0"/>
              </a:spcBef>
              <a:spcAft>
                <a:spcPts val="600"/>
              </a:spcAft>
            </a:pPr>
            <a:r>
              <a:rPr lang="en-US" sz="4400" b="1" dirty="0">
                <a:latin typeface="+mj-lt"/>
                <a:ea typeface="+mj-ea"/>
                <a:cs typeface="+mj-cs"/>
                <a:hlinkClick r:id="rId4">
                  <a:extLst>
                    <a:ext uri="{A12FA001-AC4F-418D-AE19-62706E023703}">
                      <ahyp:hlinkClr xmlns:ahyp="http://schemas.microsoft.com/office/drawing/2018/hyperlinkcolor" val="tx"/>
                    </a:ext>
                  </a:extLst>
                </a:hlinkClick>
              </a:rPr>
              <a:t>Quels sont vos usages     et vos perceptions?</a:t>
            </a: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p:txBody>
      </p:sp>
      <p:sp>
        <p:nvSpPr>
          <p:cNvPr id="31"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522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0D8607D-C61B-6AF9-E891-A3A720BBEE31}"/>
              </a:ext>
            </a:extLst>
          </p:cNvPr>
          <p:cNvSpPr txBox="1"/>
          <p:nvPr/>
        </p:nvSpPr>
        <p:spPr>
          <a:xfrm>
            <a:off x="0" y="373083"/>
            <a:ext cx="12082072" cy="954107"/>
          </a:xfrm>
          <a:prstGeom prst="rect">
            <a:avLst/>
          </a:prstGeom>
          <a:noFill/>
        </p:spPr>
        <p:txBody>
          <a:bodyPr wrap="square" rtlCol="0">
            <a:spAutoFit/>
          </a:bodyPr>
          <a:lstStyle/>
          <a:p>
            <a:pPr algn="ctr" defTabSz="1219170">
              <a:defRPr/>
            </a:pPr>
            <a:r>
              <a:rPr lang="en-GB" sz="2800" b="1" dirty="0">
                <a:solidFill>
                  <a:schemeClr val="tx2">
                    <a:lumMod val="75000"/>
                    <a:lumOff val="25000"/>
                  </a:schemeClr>
                </a:solidFill>
                <a:latin typeface="Calibri Light" panose="020F0302020204030204" pitchFamily="34" charset="0"/>
                <a:cs typeface="Calibri Light" panose="020F0302020204030204" pitchFamily="34" charset="0"/>
              </a:rPr>
              <a:t>Focus sur les usages </a:t>
            </a:r>
            <a:r>
              <a:rPr lang="en-GB" sz="2800" b="1" dirty="0" err="1">
                <a:solidFill>
                  <a:schemeClr val="tx2">
                    <a:lumMod val="75000"/>
                    <a:lumOff val="25000"/>
                  </a:schemeClr>
                </a:solidFill>
                <a:latin typeface="Calibri Light" panose="020F0302020204030204" pitchFamily="34" charset="0"/>
                <a:cs typeface="Calibri Light" panose="020F0302020204030204" pitchFamily="34" charset="0"/>
              </a:rPr>
              <a:t>actuels</a:t>
            </a:r>
            <a:r>
              <a:rPr lang="en-GB" sz="2800" b="1" dirty="0">
                <a:solidFill>
                  <a:schemeClr val="tx2">
                    <a:lumMod val="75000"/>
                    <a:lumOff val="25000"/>
                  </a:schemeClr>
                </a:solidFill>
                <a:latin typeface="Calibri Light" panose="020F0302020204030204" pitchFamily="34" charset="0"/>
                <a:cs typeface="Calibri Light" panose="020F0302020204030204" pitchFamily="34" charset="0"/>
              </a:rPr>
              <a:t> de </a:t>
            </a:r>
            <a:r>
              <a:rPr lang="en-GB" sz="2800" b="1" dirty="0" err="1">
                <a:solidFill>
                  <a:schemeClr val="tx2">
                    <a:lumMod val="75000"/>
                    <a:lumOff val="25000"/>
                  </a:schemeClr>
                </a:solidFill>
                <a:latin typeface="Calibri Light" panose="020F0302020204030204" pitchFamily="34" charset="0"/>
                <a:cs typeface="Calibri Light" panose="020F0302020204030204" pitchFamily="34" charset="0"/>
              </a:rPr>
              <a:t>l’IA</a:t>
            </a:r>
            <a:r>
              <a:rPr lang="en-GB" sz="2800" b="1" dirty="0">
                <a:solidFill>
                  <a:schemeClr val="tx2">
                    <a:lumMod val="75000"/>
                    <a:lumOff val="25000"/>
                  </a:schemeClr>
                </a:solidFill>
                <a:latin typeface="Calibri Light" panose="020F0302020204030204" pitchFamily="34" charset="0"/>
                <a:cs typeface="Calibri Light" panose="020F0302020204030204" pitchFamily="34" charset="0"/>
              </a:rPr>
              <a:t> et des data analytics </a:t>
            </a:r>
          </a:p>
          <a:p>
            <a:pPr algn="ctr" defTabSz="1219170">
              <a:defRPr/>
            </a:pPr>
            <a:r>
              <a:rPr lang="en-GB" sz="2800" b="1" dirty="0">
                <a:solidFill>
                  <a:schemeClr val="tx2">
                    <a:lumMod val="75000"/>
                    <a:lumOff val="25000"/>
                  </a:schemeClr>
                </a:solidFill>
                <a:latin typeface="Calibri Light" panose="020F0302020204030204" pitchFamily="34" charset="0"/>
                <a:cs typeface="Calibri Light" panose="020F0302020204030204" pitchFamily="34" charset="0"/>
              </a:rPr>
              <a:t>dans le </a:t>
            </a:r>
            <a:r>
              <a:rPr lang="en-GB" sz="2800" b="1" dirty="0" err="1">
                <a:solidFill>
                  <a:schemeClr val="tx2">
                    <a:lumMod val="75000"/>
                    <a:lumOff val="25000"/>
                  </a:schemeClr>
                </a:solidFill>
                <a:latin typeface="Calibri Light" panose="020F0302020204030204" pitchFamily="34" charset="0"/>
                <a:cs typeface="Calibri Light" panose="020F0302020204030204" pitchFamily="34" charset="0"/>
              </a:rPr>
              <a:t>recrutement</a:t>
            </a:r>
            <a:r>
              <a:rPr lang="en-GB" sz="2800" b="1" dirty="0">
                <a:solidFill>
                  <a:schemeClr val="tx2">
                    <a:lumMod val="75000"/>
                    <a:lumOff val="25000"/>
                  </a:schemeClr>
                </a:solidFill>
                <a:latin typeface="Calibri Light" panose="020F0302020204030204" pitchFamily="34" charset="0"/>
                <a:cs typeface="Calibri Light" panose="020F0302020204030204" pitchFamily="34" charset="0"/>
              </a:rPr>
              <a:t> et la </a:t>
            </a:r>
            <a:r>
              <a:rPr lang="en-GB" sz="2800" b="1" dirty="0" err="1">
                <a:solidFill>
                  <a:schemeClr val="tx2">
                    <a:lumMod val="75000"/>
                    <a:lumOff val="25000"/>
                  </a:schemeClr>
                </a:solidFill>
                <a:latin typeface="Calibri Light" panose="020F0302020204030204" pitchFamily="34" charset="0"/>
                <a:cs typeface="Calibri Light" panose="020F0302020204030204" pitchFamily="34" charset="0"/>
              </a:rPr>
              <a:t>sélection</a:t>
            </a:r>
            <a:endParaRPr lang="en-GB" sz="2800" b="1" dirty="0">
              <a:solidFill>
                <a:schemeClr val="tx2">
                  <a:lumMod val="75000"/>
                  <a:lumOff val="25000"/>
                </a:schemeClr>
              </a:solidFill>
              <a:latin typeface="Calibri Light" panose="020F0302020204030204" pitchFamily="34" charset="0"/>
              <a:cs typeface="Calibri Light" panose="020F0302020204030204" pitchFamily="34" charset="0"/>
            </a:endParaRPr>
          </a:p>
        </p:txBody>
      </p:sp>
      <p:pic>
        <p:nvPicPr>
          <p:cNvPr id="4" name="Image 3">
            <a:extLst>
              <a:ext uri="{FF2B5EF4-FFF2-40B4-BE49-F238E27FC236}">
                <a16:creationId xmlns:a16="http://schemas.microsoft.com/office/drawing/2014/main" id="{2362ACEE-9ED7-0478-FA39-85A9C45BB9E7}"/>
              </a:ext>
            </a:extLst>
          </p:cNvPr>
          <p:cNvPicPr>
            <a:picLocks noChangeAspect="1"/>
          </p:cNvPicPr>
          <p:nvPr/>
        </p:nvPicPr>
        <p:blipFill>
          <a:blip r:embed="rId2">
            <a:alphaModFix amt="73000"/>
          </a:blip>
          <a:stretch>
            <a:fillRect/>
          </a:stretch>
        </p:blipFill>
        <p:spPr>
          <a:xfrm>
            <a:off x="2" y="1661586"/>
            <a:ext cx="12191999" cy="5269004"/>
          </a:xfrm>
          <a:prstGeom prst="rect">
            <a:avLst/>
          </a:prstGeom>
        </p:spPr>
      </p:pic>
      <p:sp>
        <p:nvSpPr>
          <p:cNvPr id="5" name="ZoneTexte 4">
            <a:extLst>
              <a:ext uri="{FF2B5EF4-FFF2-40B4-BE49-F238E27FC236}">
                <a16:creationId xmlns:a16="http://schemas.microsoft.com/office/drawing/2014/main" id="{CAC2352F-0845-71F0-4223-2AF0A16E5AE0}"/>
              </a:ext>
            </a:extLst>
          </p:cNvPr>
          <p:cNvSpPr txBox="1"/>
          <p:nvPr/>
        </p:nvSpPr>
        <p:spPr>
          <a:xfrm>
            <a:off x="171508" y="159021"/>
            <a:ext cx="718279" cy="307777"/>
          </a:xfrm>
          <a:prstGeom prst="rect">
            <a:avLst/>
          </a:prstGeom>
          <a:noFill/>
        </p:spPr>
        <p:txBody>
          <a:bodyPr wrap="square" rtlCol="0">
            <a:spAutoFit/>
          </a:bodyPr>
          <a:lstStyle/>
          <a:p>
            <a:r>
              <a:rPr lang="fr-FR" sz="1400" b="1" dirty="0">
                <a:solidFill>
                  <a:srgbClr val="0070C0"/>
                </a:solidFill>
                <a:highlight>
                  <a:srgbClr val="00FFFF"/>
                </a:highlight>
              </a:rPr>
              <a:t>RETEX</a:t>
            </a:r>
          </a:p>
        </p:txBody>
      </p:sp>
    </p:spTree>
    <p:extLst>
      <p:ext uri="{BB962C8B-B14F-4D97-AF65-F5344CB8AC3E}">
        <p14:creationId xmlns:p14="http://schemas.microsoft.com/office/powerpoint/2010/main" val="329234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0</TotalTime>
  <Words>1951</Words>
  <Application>Microsoft Office PowerPoint</Application>
  <PresentationFormat>Grand écran</PresentationFormat>
  <Paragraphs>270</Paragraphs>
  <Slides>18</Slides>
  <Notes>15</Notes>
  <HiddenSlides>1</HiddenSlides>
  <MMClips>1</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18</vt:i4>
      </vt:variant>
    </vt:vector>
  </HeadingPairs>
  <TitlesOfParts>
    <vt:vector size="30" baseType="lpstr">
      <vt:lpstr>Aptos</vt:lpstr>
      <vt:lpstr>Aptos Display</vt:lpstr>
      <vt:lpstr>Arial</vt:lpstr>
      <vt:lpstr>Athelas</vt:lpstr>
      <vt:lpstr>berkeleyMono</vt:lpstr>
      <vt:lpstr>Calibri</vt:lpstr>
      <vt:lpstr>Calibri Light</vt:lpstr>
      <vt:lpstr>fkGroteskNeue</vt:lpstr>
      <vt:lpstr>Source Sans Pro</vt:lpstr>
      <vt:lpstr>Source Sans Pro Light</vt:lpstr>
      <vt:lpstr>Times New Roman</vt:lpstr>
      <vt:lpstr>Thème Office</vt:lpstr>
      <vt:lpstr>Quand l’IA bouscule les métiers: comprendre, anticiper, accompagner</vt:lpstr>
      <vt:lpstr>Le Lentic (Technologie – Innovation – Changement)</vt:lpstr>
      <vt:lpstr>Présentation PowerPoint</vt:lpstr>
      <vt:lpstr>Présentation PowerPoint</vt:lpstr>
      <vt:lpstr>Présentation PowerPoint</vt:lpstr>
      <vt:lpstr>Présentation PowerPoint</vt:lpstr>
      <vt:lpstr>Principaux usages de l’IA dans les métiers de la relation client</vt:lpstr>
      <vt:lpstr>Présentation PowerPoint</vt:lpstr>
      <vt:lpstr>Présentation PowerPoint</vt:lpstr>
      <vt:lpstr>Présentation PowerPoint</vt:lpstr>
      <vt:lpstr>Perceptions différenciées dans l’utilisation de l’IA et des outils digitaux</vt:lpstr>
      <vt:lpstr>Présentation PowerPoint</vt:lpstr>
      <vt:lpstr>La régulation des risques de l’IA</vt:lpstr>
      <vt:lpstr>Présentation PowerPoint</vt:lpstr>
      <vt:lpstr>Présentation PowerPoint</vt:lpstr>
      <vt:lpstr>Présentation PowerPoint</vt:lpstr>
      <vt:lpstr>Présentation PowerPoint</vt:lpstr>
      <vt:lpstr>Le temps du débat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Rondeaux Giseline</dc:creator>
  <cp:lastModifiedBy>mlbconsulting84@outlook.fr</cp:lastModifiedBy>
  <cp:revision>49</cp:revision>
  <dcterms:created xsi:type="dcterms:W3CDTF">2024-12-05T15:19:39Z</dcterms:created>
  <dcterms:modified xsi:type="dcterms:W3CDTF">2025-06-24T13:53:15Z</dcterms:modified>
</cp:coreProperties>
</file>