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62FF3-E736-4F8D-B413-CA19FDC41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56FA48-5312-4EEC-AD03-DD4D3A9FA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69F2B2-2C55-4699-A123-AA113F46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C50BE-1E20-4F35-9699-EC27C628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5740DE-794F-41F7-88E9-66497789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77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6F998-F4D8-4A2F-A66B-2D368439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ECF4D8-3935-4A7C-A61E-242A61691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E72CDF-1F65-4701-8FC2-43170C73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722C07-82AE-48E9-80A3-E2CD0951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A0DA3-F2C1-4C73-96F2-5C08C2C0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EFF81E-08AE-4D74-A6F4-7364EA68D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677E2D-5F83-4D75-8291-ACE8DC369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576F7B-A1B0-4110-B1A1-142FB02C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304EEE-820E-476B-B629-745D0A01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C1B49-D061-4B68-92D4-2A6DB3AF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28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6B6B3-0DB3-4209-8D3B-BEF6AEB4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EEA8E8-87B8-4FBA-8CF7-86FDE281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92E719-BE59-4910-9B03-F436D7C5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C6107-AFC9-43B1-A37F-0156AC66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9BA7AA-342B-4664-84AD-D3C68EC3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66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A2E40-6F3B-4FD9-B685-A368639F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109CB0-B923-4275-96AB-1B481BE5C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E0DDE-8C64-4B3E-9ECB-EEC52A21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03401-FD00-4E21-AF11-634A4831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DB159D-FAA6-469B-ABEB-4B1C8515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965EB2-2C46-46D2-9DA0-26728F4B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EEF4DC-D2B1-4A6A-A039-E5E6B553A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627367-09CA-408F-89AA-236EC8385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87BD54-DCAA-4991-BBF7-52B66BAE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C8DD25-812C-44A5-A7A1-47DC0E71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3D2372-460F-4855-8AC4-0327B21C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40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390E7-5D9F-4839-BE6E-208413B1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D4DB6A-4189-444F-90C3-FCDE652A9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89B61-64DB-400C-9F7D-01C6BA0AC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8420F7-916F-400D-B767-C4D8776C7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BBDC4E-4F65-42FA-A2AD-5C3CE2BC8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DBC658-FE29-43FE-9A73-78CBEB99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FA8C6AC-E06B-41C4-89B3-EEFFAFF3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05F7B4-2FCD-448A-981B-0CAF6F48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9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957E7-AFDF-4D54-8DB1-BEC0F486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AF8F23-B726-4593-8BB3-908792BD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E3ED06-9E55-41B1-8EAD-B15ED086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956724-C0B8-446E-835B-56EA35E1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94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72B248-A682-4A97-9636-DA90C645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B63B12E-AF86-427D-ABE5-76007993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ED2659-1E25-4B11-B8CC-499C69B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6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0B035-2A2D-4193-994E-04FA070C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09FA4-E74B-4005-8891-C633C6088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9446E9-44E4-4223-8B8B-B542EDEC9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8878A-3DB1-4501-9F3E-37D5AE85D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6BCA64-9939-48DF-8095-BBC9C598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BDEACF-C10B-4A93-9480-1738021C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05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4D241-E304-42BE-82B4-0C110723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826271-65AD-4E13-9C81-F236C71D8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470D88-4D8A-4DBF-B26C-62965874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CBA643-5514-4203-97A0-06822D4F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F876D0-4DAE-4CCA-9EA4-BE2CD33D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248195-854D-40EF-95F1-2CA81131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84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CB35EB-7CEB-4280-B263-5CD531BB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345DF3-183B-49B7-93E3-F53A69F0D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D3D038-9921-47E9-B2ED-660FE5858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91B-6D38-4294-9767-45BB55556259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7B8BE-0F3D-41E8-AC1A-9055B6F65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5245E3-65AA-4895-9587-E64B54774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B92D-B3B3-4B53-A79F-67319EE88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31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323D72D-4FCE-4E3D-B05F-FA513559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030" y="271141"/>
            <a:ext cx="2298370" cy="6820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F5AD2C-7AFD-4D2A-AAC8-2CCF0280C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00" y="271141"/>
            <a:ext cx="1867897" cy="534102"/>
          </a:xfrm>
          <a:prstGeom prst="rect">
            <a:avLst/>
          </a:prstGeom>
        </p:spPr>
      </p:pic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ACD0525-CC1F-4FA6-B529-DD66FACA2EDB}"/>
              </a:ext>
            </a:extLst>
          </p:cNvPr>
          <p:cNvSpPr/>
          <p:nvPr/>
        </p:nvSpPr>
        <p:spPr>
          <a:xfrm>
            <a:off x="5452055" y="5096492"/>
            <a:ext cx="1322030" cy="64308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ASVEL ou jeu vidéo ?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8164A7D3-86A4-46B6-9418-05C1499688FB}"/>
              </a:ext>
            </a:extLst>
          </p:cNvPr>
          <p:cNvSpPr/>
          <p:nvPr/>
        </p:nvSpPr>
        <p:spPr>
          <a:xfrm>
            <a:off x="5453538" y="4119822"/>
            <a:ext cx="1322030" cy="71547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14h-16h30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84C80D0A-05F3-4D49-9DE0-D7B7D398BA9C}"/>
              </a:ext>
            </a:extLst>
          </p:cNvPr>
          <p:cNvSpPr/>
          <p:nvPr/>
        </p:nvSpPr>
        <p:spPr>
          <a:xfrm>
            <a:off x="7664538" y="3063736"/>
            <a:ext cx="1322030" cy="71547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LDLC ?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9h30-11h30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1FF94FEB-5347-4A07-99E9-9565C28913EC}"/>
              </a:ext>
            </a:extLst>
          </p:cNvPr>
          <p:cNvSpPr/>
          <p:nvPr/>
        </p:nvSpPr>
        <p:spPr>
          <a:xfrm>
            <a:off x="7664538" y="4108724"/>
            <a:ext cx="1322030" cy="71547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HERMES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13h30-16h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883AFA0-D0EF-4275-B554-9742D36E2F81}"/>
              </a:ext>
            </a:extLst>
          </p:cNvPr>
          <p:cNvSpPr/>
          <p:nvPr/>
        </p:nvSpPr>
        <p:spPr>
          <a:xfrm>
            <a:off x="3587568" y="5096492"/>
            <a:ext cx="1322030" cy="71547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Constitution du groupe et grille de lecture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8988CBA-3C2F-461B-9809-FA3A90E71ACE}"/>
              </a:ext>
            </a:extLst>
          </p:cNvPr>
          <p:cNvSpPr txBox="1"/>
          <p:nvPr/>
        </p:nvSpPr>
        <p:spPr>
          <a:xfrm>
            <a:off x="2239000" y="5300680"/>
            <a:ext cx="77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Soirée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2453E8D-12AB-4EB0-8A31-2534518697A0}"/>
              </a:ext>
            </a:extLst>
          </p:cNvPr>
          <p:cNvSpPr txBox="1"/>
          <p:nvPr/>
        </p:nvSpPr>
        <p:spPr>
          <a:xfrm>
            <a:off x="2007815" y="4113146"/>
            <a:ext cx="1204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Après-midi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8D2CCDA-1EC2-4CDA-B156-56E56CC3FCDC}"/>
              </a:ext>
            </a:extLst>
          </p:cNvPr>
          <p:cNvSpPr txBox="1"/>
          <p:nvPr/>
        </p:nvSpPr>
        <p:spPr>
          <a:xfrm>
            <a:off x="2239000" y="3020069"/>
            <a:ext cx="74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Matin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43C20F5-7091-49F9-AF56-F845E4118ABD}"/>
              </a:ext>
            </a:extLst>
          </p:cNvPr>
          <p:cNvSpPr/>
          <p:nvPr/>
        </p:nvSpPr>
        <p:spPr>
          <a:xfrm>
            <a:off x="5453538" y="3088485"/>
            <a:ext cx="1322030" cy="71547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SIDAS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9h-12h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AE92D6A-59D7-415F-953E-8C552742589B}"/>
              </a:ext>
            </a:extLst>
          </p:cNvPr>
          <p:cNvSpPr/>
          <p:nvPr/>
        </p:nvSpPr>
        <p:spPr>
          <a:xfrm>
            <a:off x="7664538" y="4987250"/>
            <a:ext cx="1322030" cy="5879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Debrief et conclusion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16h-17h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28581B9-4A1E-4FC2-B9D9-98A9ADF74472}"/>
              </a:ext>
            </a:extLst>
          </p:cNvPr>
          <p:cNvSpPr txBox="1"/>
          <p:nvPr/>
        </p:nvSpPr>
        <p:spPr>
          <a:xfrm>
            <a:off x="5292738" y="5841374"/>
            <a:ext cx="1664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Restaurant Vieux Lyon ?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A1C8FEA-33D4-4309-83DC-F66D6F5E755D}"/>
              </a:ext>
            </a:extLst>
          </p:cNvPr>
          <p:cNvSpPr txBox="1"/>
          <p:nvPr/>
        </p:nvSpPr>
        <p:spPr>
          <a:xfrm>
            <a:off x="3701433" y="6157709"/>
            <a:ext cx="3378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Hôtel : Best Western (passerelle du Collège, Lyon) ?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5A384E9-DF3B-49C8-A0B5-5279D148653C}"/>
              </a:ext>
            </a:extLst>
          </p:cNvPr>
          <p:cNvSpPr txBox="1"/>
          <p:nvPr/>
        </p:nvSpPr>
        <p:spPr>
          <a:xfrm>
            <a:off x="5175024" y="3796060"/>
            <a:ext cx="1876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Restaurant à côté de Cros ?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94E6A0E-9C1D-45CC-BBDF-4203733676E8}"/>
              </a:ext>
            </a:extLst>
          </p:cNvPr>
          <p:cNvSpPr txBox="1"/>
          <p:nvPr/>
        </p:nvSpPr>
        <p:spPr>
          <a:xfrm>
            <a:off x="7387507" y="3803762"/>
            <a:ext cx="320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Restaurant à Brignais, ou Pierre-Bénite (le 310) ?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3123BF7-0F66-427C-960F-927819EFA410}"/>
              </a:ext>
            </a:extLst>
          </p:cNvPr>
          <p:cNvSpPr txBox="1"/>
          <p:nvPr/>
        </p:nvSpPr>
        <p:spPr>
          <a:xfrm>
            <a:off x="7499818" y="5739578"/>
            <a:ext cx="1518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Transfert métro Oullins-Part-Dieu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B07D9D9-7132-447E-92AF-8BC223711F0C}"/>
              </a:ext>
            </a:extLst>
          </p:cNvPr>
          <p:cNvSpPr txBox="1"/>
          <p:nvPr/>
        </p:nvSpPr>
        <p:spPr>
          <a:xfrm>
            <a:off x="3587154" y="2065558"/>
            <a:ext cx="1510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Lundi 20/11 :</a:t>
            </a:r>
          </a:p>
          <a:p>
            <a:pPr algn="ctr"/>
            <a:r>
              <a:rPr lang="fr-FR" i="1" dirty="0"/>
              <a:t>Lyon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5C50286-29D1-43B4-B124-1E7A397717AA}"/>
              </a:ext>
            </a:extLst>
          </p:cNvPr>
          <p:cNvSpPr txBox="1"/>
          <p:nvPr/>
        </p:nvSpPr>
        <p:spPr>
          <a:xfrm>
            <a:off x="7402029" y="2032842"/>
            <a:ext cx="203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Mercredi 22/11 :</a:t>
            </a:r>
          </a:p>
          <a:p>
            <a:pPr algn="ctr"/>
            <a:r>
              <a:rPr lang="fr-FR" i="1" dirty="0"/>
              <a:t>Lyon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447EFD5-A796-4D24-922A-D28AA10FA4B1}"/>
              </a:ext>
            </a:extLst>
          </p:cNvPr>
          <p:cNvSpPr txBox="1"/>
          <p:nvPr/>
        </p:nvSpPr>
        <p:spPr>
          <a:xfrm>
            <a:off x="5365498" y="2045471"/>
            <a:ext cx="168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Mardi 21/11 :</a:t>
            </a:r>
          </a:p>
          <a:p>
            <a:pPr algn="ctr"/>
            <a:r>
              <a:rPr lang="fr-FR" i="1" dirty="0"/>
              <a:t>Grenoble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64D5FE-C960-4FCD-959A-230B60B7359E}"/>
              </a:ext>
            </a:extLst>
          </p:cNvPr>
          <p:cNvSpPr txBox="1"/>
          <p:nvPr/>
        </p:nvSpPr>
        <p:spPr>
          <a:xfrm>
            <a:off x="3251879" y="1049460"/>
            <a:ext cx="6184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Projet </a:t>
            </a:r>
            <a:r>
              <a:rPr lang="fr-FR" sz="2000" b="1" dirty="0" err="1"/>
              <a:t>learning</a:t>
            </a:r>
            <a:r>
              <a:rPr lang="fr-FR" sz="2000" b="1" dirty="0"/>
              <a:t> </a:t>
            </a:r>
            <a:r>
              <a:rPr lang="fr-FR" sz="2000" b="1" dirty="0" err="1"/>
              <a:t>expedition</a:t>
            </a:r>
            <a:r>
              <a:rPr lang="fr-FR" sz="2000" b="1" dirty="0"/>
              <a:t> : programme au 27 mars 2023</a:t>
            </a:r>
          </a:p>
        </p:txBody>
      </p:sp>
    </p:spTree>
    <p:extLst>
      <p:ext uri="{BB962C8B-B14F-4D97-AF65-F5344CB8AC3E}">
        <p14:creationId xmlns:p14="http://schemas.microsoft.com/office/powerpoint/2010/main" val="114154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E01200E-1EAF-D1D2-4FAC-FE1E93B6F658}"/>
              </a:ext>
            </a:extLst>
          </p:cNvPr>
          <p:cNvSpPr/>
          <p:nvPr/>
        </p:nvSpPr>
        <p:spPr>
          <a:xfrm>
            <a:off x="1728102" y="1631335"/>
            <a:ext cx="8960407" cy="50154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323D72D-4FCE-4E3D-B05F-FA513559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030" y="271141"/>
            <a:ext cx="2298370" cy="6820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F5AD2C-7AFD-4D2A-AAC8-2CCF0280C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00" y="271141"/>
            <a:ext cx="1867897" cy="534102"/>
          </a:xfrm>
          <a:prstGeom prst="rect">
            <a:avLst/>
          </a:prstGeom>
        </p:spPr>
      </p:pic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ACD0525-CC1F-4FA6-B529-DD66FACA2EDB}"/>
              </a:ext>
            </a:extLst>
          </p:cNvPr>
          <p:cNvSpPr/>
          <p:nvPr/>
        </p:nvSpPr>
        <p:spPr>
          <a:xfrm>
            <a:off x="5846499" y="5138696"/>
            <a:ext cx="1322030" cy="64308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NECC</a:t>
            </a:r>
          </a:p>
          <a:p>
            <a:pPr algn="ctr" defTabSz="457200">
              <a:defRPr/>
            </a:pPr>
            <a:r>
              <a:rPr lang="fr-FR" sz="1200" kern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latin typeface="Calibri" panose="020F0502020204030204"/>
              </a:rPr>
              <a:t>18h-19h30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8164A7D3-86A4-46B6-9418-05C1499688FB}"/>
              </a:ext>
            </a:extLst>
          </p:cNvPr>
          <p:cNvSpPr/>
          <p:nvPr/>
        </p:nvSpPr>
        <p:spPr>
          <a:xfrm>
            <a:off x="5847982" y="4105379"/>
            <a:ext cx="1322030" cy="71547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ARCHER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14h-16h15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84C80D0A-05F3-4D49-9DE0-D7B7D398BA9C}"/>
              </a:ext>
            </a:extLst>
          </p:cNvPr>
          <p:cNvSpPr/>
          <p:nvPr/>
        </p:nvSpPr>
        <p:spPr>
          <a:xfrm>
            <a:off x="8058982" y="3054277"/>
            <a:ext cx="1322030" cy="71547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APSI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9h30-11h30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1FF94FEB-5347-4A07-99E9-9565C28913EC}"/>
              </a:ext>
            </a:extLst>
          </p:cNvPr>
          <p:cNvSpPr/>
          <p:nvPr/>
        </p:nvSpPr>
        <p:spPr>
          <a:xfrm>
            <a:off x="8058982" y="4105379"/>
            <a:ext cx="1322030" cy="71547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HERMES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13h30-16h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883AFA0-D0EF-4275-B554-9742D36E2F81}"/>
              </a:ext>
            </a:extLst>
          </p:cNvPr>
          <p:cNvSpPr/>
          <p:nvPr/>
        </p:nvSpPr>
        <p:spPr>
          <a:xfrm>
            <a:off x="3587154" y="4482478"/>
            <a:ext cx="1584605" cy="1329492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18h00 à 20h000 Accueil et constitution du groupe et grille de lecture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latin typeface="Calibri" panose="020F0502020204030204"/>
              </a:rPr>
              <a:t>20h30 : diner</a:t>
            </a:r>
            <a:endParaRPr kumimoji="0" lang="fr-FR" sz="1200" b="0" i="0" u="none" strike="noStrike" kern="0" cap="none" spc="0" normalizeH="0" baseline="0" noProof="0" dirty="0">
              <a:ln>
                <a:solidFill>
                  <a:srgbClr val="5B9BD5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8988CBA-3C2F-461B-9809-FA3A90E71ACE}"/>
              </a:ext>
            </a:extLst>
          </p:cNvPr>
          <p:cNvSpPr txBox="1"/>
          <p:nvPr/>
        </p:nvSpPr>
        <p:spPr>
          <a:xfrm>
            <a:off x="2239000" y="5275573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Soirée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2453E8D-12AB-4EB0-8A31-2534518697A0}"/>
              </a:ext>
            </a:extLst>
          </p:cNvPr>
          <p:cNvSpPr txBox="1"/>
          <p:nvPr/>
        </p:nvSpPr>
        <p:spPr>
          <a:xfrm>
            <a:off x="2007815" y="4278452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Après-midi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8D2CCDA-1EC2-4CDA-B156-56E56CC3FCDC}"/>
              </a:ext>
            </a:extLst>
          </p:cNvPr>
          <p:cNvSpPr txBox="1"/>
          <p:nvPr/>
        </p:nvSpPr>
        <p:spPr>
          <a:xfrm>
            <a:off x="2239000" y="322735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Matin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43C20F5-7091-49F9-AF56-F845E4118ABD}"/>
              </a:ext>
            </a:extLst>
          </p:cNvPr>
          <p:cNvSpPr/>
          <p:nvPr/>
        </p:nvSpPr>
        <p:spPr>
          <a:xfrm>
            <a:off x="5847982" y="3054277"/>
            <a:ext cx="1322030" cy="71547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SIDAS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9h-12h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AE92D6A-59D7-415F-953E-8C552742589B}"/>
              </a:ext>
            </a:extLst>
          </p:cNvPr>
          <p:cNvSpPr/>
          <p:nvPr/>
        </p:nvSpPr>
        <p:spPr>
          <a:xfrm>
            <a:off x="8058982" y="5166277"/>
            <a:ext cx="1322030" cy="58792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Debrief et conclusion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solidFill>
                    <a:srgbClr val="5B9BD5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16h-17h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28581B9-4A1E-4FC2-B9D9-98A9ADF74472}"/>
              </a:ext>
            </a:extLst>
          </p:cNvPr>
          <p:cNvSpPr txBox="1"/>
          <p:nvPr/>
        </p:nvSpPr>
        <p:spPr>
          <a:xfrm>
            <a:off x="5985576" y="5975142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20h30 : diner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A1C8FEA-33D4-4309-83DC-F66D6F5E755D}"/>
              </a:ext>
            </a:extLst>
          </p:cNvPr>
          <p:cNvSpPr txBox="1"/>
          <p:nvPr/>
        </p:nvSpPr>
        <p:spPr>
          <a:xfrm>
            <a:off x="3632590" y="5790476"/>
            <a:ext cx="151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Hôtel Best Western (Rue de l’ancienne préfecture à Lyon)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3123BF7-0F66-427C-960F-927819EFA410}"/>
              </a:ext>
            </a:extLst>
          </p:cNvPr>
          <p:cNvSpPr txBox="1"/>
          <p:nvPr/>
        </p:nvSpPr>
        <p:spPr>
          <a:xfrm>
            <a:off x="7894262" y="5882809"/>
            <a:ext cx="1518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Transfert métro Oullins vers Part-Dieu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B07D9D9-7132-447E-92AF-8BC223711F0C}"/>
              </a:ext>
            </a:extLst>
          </p:cNvPr>
          <p:cNvSpPr txBox="1"/>
          <p:nvPr/>
        </p:nvSpPr>
        <p:spPr>
          <a:xfrm>
            <a:off x="3587154" y="1978860"/>
            <a:ext cx="1510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Lundi 20/11 :</a:t>
            </a:r>
          </a:p>
          <a:p>
            <a:pPr algn="ctr"/>
            <a:r>
              <a:rPr lang="fr-FR" b="1" i="1" dirty="0"/>
              <a:t>Lyon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5C50286-29D1-43B4-B124-1E7A397717AA}"/>
              </a:ext>
            </a:extLst>
          </p:cNvPr>
          <p:cNvSpPr txBox="1"/>
          <p:nvPr/>
        </p:nvSpPr>
        <p:spPr>
          <a:xfrm>
            <a:off x="7796473" y="1978860"/>
            <a:ext cx="203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Mercredi 22/11 :</a:t>
            </a:r>
          </a:p>
          <a:p>
            <a:pPr algn="ctr"/>
            <a:r>
              <a:rPr lang="fr-FR" b="1" i="1" dirty="0"/>
              <a:t>Lyon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447EFD5-A796-4D24-922A-D28AA10FA4B1}"/>
              </a:ext>
            </a:extLst>
          </p:cNvPr>
          <p:cNvSpPr txBox="1"/>
          <p:nvPr/>
        </p:nvSpPr>
        <p:spPr>
          <a:xfrm>
            <a:off x="5491964" y="1978860"/>
            <a:ext cx="217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Mardi 21/11 :</a:t>
            </a:r>
          </a:p>
          <a:p>
            <a:pPr algn="ctr"/>
            <a:r>
              <a:rPr lang="fr-FR" b="1" i="1" dirty="0"/>
              <a:t>Voiron Roman Lyon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64D5FE-C960-4FCD-959A-230B60B7359E}"/>
              </a:ext>
            </a:extLst>
          </p:cNvPr>
          <p:cNvSpPr txBox="1"/>
          <p:nvPr/>
        </p:nvSpPr>
        <p:spPr>
          <a:xfrm>
            <a:off x="3251879" y="1049460"/>
            <a:ext cx="6184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Projet </a:t>
            </a:r>
            <a:r>
              <a:rPr lang="fr-FR" sz="2000" b="1" dirty="0" err="1"/>
              <a:t>learning</a:t>
            </a:r>
            <a:r>
              <a:rPr lang="fr-FR" sz="2000" b="1" dirty="0"/>
              <a:t> </a:t>
            </a:r>
            <a:r>
              <a:rPr lang="fr-FR" sz="2000" b="1" dirty="0" err="1"/>
              <a:t>expedition</a:t>
            </a:r>
            <a:r>
              <a:rPr lang="fr-FR" sz="2000" b="1" dirty="0"/>
              <a:t> : programme au 27 mars 2023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BDD01AA-C5CF-69D9-8CAB-05A81181A4DE}"/>
              </a:ext>
            </a:extLst>
          </p:cNvPr>
          <p:cNvSpPr txBox="1"/>
          <p:nvPr/>
        </p:nvSpPr>
        <p:spPr>
          <a:xfrm>
            <a:off x="5846499" y="2842354"/>
            <a:ext cx="1313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Transfert Lyon Voiron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F90062A-2F69-E668-5946-CD59195C1E3E}"/>
              </a:ext>
            </a:extLst>
          </p:cNvPr>
          <p:cNvSpPr txBox="1"/>
          <p:nvPr/>
        </p:nvSpPr>
        <p:spPr>
          <a:xfrm>
            <a:off x="5715232" y="3878930"/>
            <a:ext cx="1433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Transfert Voiron Roman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3A3DE57-1BC8-EFF1-C23A-D13C002EFB7C}"/>
              </a:ext>
            </a:extLst>
          </p:cNvPr>
          <p:cNvSpPr txBox="1"/>
          <p:nvPr/>
        </p:nvSpPr>
        <p:spPr>
          <a:xfrm>
            <a:off x="5866817" y="4900418"/>
            <a:ext cx="1332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Transfert Roman Lyon</a:t>
            </a:r>
          </a:p>
        </p:txBody>
      </p:sp>
    </p:spTree>
    <p:extLst>
      <p:ext uri="{BB962C8B-B14F-4D97-AF65-F5344CB8AC3E}">
        <p14:creationId xmlns:p14="http://schemas.microsoft.com/office/powerpoint/2010/main" val="166570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278CB799-A5C1-080B-B330-83A96170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52288"/>
            <a:ext cx="7772400" cy="435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323D72D-4FCE-4E3D-B05F-FA513559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030" y="271141"/>
            <a:ext cx="2298370" cy="6820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F5AD2C-7AFD-4D2A-AAC8-2CCF0280C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00" y="271141"/>
            <a:ext cx="1867897" cy="53410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5749E71-EDEA-4EB8-9D4B-50B0C0D7BF0D}"/>
              </a:ext>
            </a:extLst>
          </p:cNvPr>
          <p:cNvSpPr txBox="1"/>
          <p:nvPr/>
        </p:nvSpPr>
        <p:spPr>
          <a:xfrm>
            <a:off x="6297434" y="1397625"/>
            <a:ext cx="5557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 faire :</a:t>
            </a:r>
          </a:p>
          <a:p>
            <a:endParaRPr lang="fr-FR" dirty="0"/>
          </a:p>
          <a:p>
            <a:pPr marL="285750" indent="-285750" algn="just">
              <a:buFontTx/>
              <a:buChar char="-"/>
            </a:pPr>
            <a:r>
              <a:rPr lang="fr-FR" dirty="0"/>
              <a:t>envoi d’un </a:t>
            </a:r>
            <a:r>
              <a:rPr lang="fr-FR" i="1" dirty="0"/>
              <a:t>Save the date </a:t>
            </a:r>
            <a:r>
              <a:rPr lang="fr-FR" dirty="0"/>
              <a:t>dès avril : Thierry propose un format, Anne fait partir à CIME et Christian à ses adhérents, nous tous à nos contacts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estimation du coût par participant : Anne (on ne le donnera qu’en juillet, mais on pourra le partager oralement à ceux qui nous contactent)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mise à disposition d’un programme complet en juin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Pour la grille qui sera plutôt une « carte » :</a:t>
            </a:r>
          </a:p>
          <a:p>
            <a:pPr lvl="1" algn="just"/>
            <a:r>
              <a:rPr lang="fr-FR" dirty="0"/>
              <a:t>. fond : réinvention = transformation holiste (globale et systémique) ; à compléter sur le niveau management</a:t>
            </a:r>
          </a:p>
          <a:p>
            <a:pPr lvl="1" algn="just"/>
            <a:r>
              <a:rPr lang="fr-FR" dirty="0"/>
              <a:t>. objectif : éclairer cette notion intuitive de réinvention, dégager quelques idéaux-types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27132D-59CD-44CF-BB96-048B5B36AAF6}"/>
              </a:ext>
            </a:extLst>
          </p:cNvPr>
          <p:cNvSpPr txBox="1"/>
          <p:nvPr/>
        </p:nvSpPr>
        <p:spPr>
          <a:xfrm>
            <a:off x="264600" y="1516894"/>
            <a:ext cx="583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Carnet de l’explorateur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(version papier A5 + à disposition version numérique) :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programme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liste des participants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description de chaque organisation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espace d’expression des attentes initiales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version simplifiée de la « carte »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pour chaque visite, de la place pour des notes et une grille tête (ce que j’ai appris)/cœur (ressenti)/main (ce que j’ai envie de faire)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 contribution au final sur la notion de réinvention.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Thierry fait une version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pour que Anne puisse en faire une maquette à imprimer.</a:t>
            </a:r>
          </a:p>
        </p:txBody>
      </p:sp>
    </p:spTree>
    <p:extLst>
      <p:ext uri="{BB962C8B-B14F-4D97-AF65-F5344CB8AC3E}">
        <p14:creationId xmlns:p14="http://schemas.microsoft.com/office/powerpoint/2010/main" val="4274798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371</Words>
  <Application>Microsoft Macintosh PowerPoint</Application>
  <PresentationFormat>Grand écran</PresentationFormat>
  <Paragraphs>77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DEFELIX</dc:creator>
  <cp:lastModifiedBy>Anne Bastien</cp:lastModifiedBy>
  <cp:revision>6</cp:revision>
  <dcterms:created xsi:type="dcterms:W3CDTF">2023-03-27T08:42:38Z</dcterms:created>
  <dcterms:modified xsi:type="dcterms:W3CDTF">2023-06-05T08:05:19Z</dcterms:modified>
</cp:coreProperties>
</file>